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2"/>
  </p:notesMasterIdLst>
  <p:sldIdLst>
    <p:sldId id="257" r:id="rId5"/>
    <p:sldId id="284" r:id="rId6"/>
    <p:sldId id="260" r:id="rId7"/>
    <p:sldId id="288" r:id="rId8"/>
    <p:sldId id="289" r:id="rId9"/>
    <p:sldId id="290" r:id="rId10"/>
    <p:sldId id="291"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4BC4824-0236-974B-BD41-3188BFF5F0DE}" v="23" dt="2023-01-26T13:08:21.011"/>
    <p1510:client id="{79ADA446-D69C-4918-8929-F56F3604AF97}" v="27" dt="2023-01-26T13:00:41.206"/>
    <p1510:client id="{B19A9A30-CC42-4390-9797-4A20FAF36F8B}" v="5" dt="2023-01-26T12:34:57.91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presProps" Target="presProps.xml"/><Relationship Id="rId18" Type="http://schemas.microsoft.com/office/2015/10/relationships/revisionInfo" Target="revisionInfo.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notesMaster" Target="notesMasters/notesMaster1.xml"/><Relationship Id="rId17"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theme" Target="theme/theme1.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ywood, Hannah (Student)" userId="S::bywood@lancaster.ac.uk::cb0c18b2-a014-4d9b-b166-7fac96369b31" providerId="AD" clId="Web-{39FD9285-8DC3-49CA-88C5-E158EEA762BC}"/>
    <pc:docChg chg="modSld">
      <pc:chgData name="Bywood, Hannah (Student)" userId="S::bywood@lancaster.ac.uk::cb0c18b2-a014-4d9b-b166-7fac96369b31" providerId="AD" clId="Web-{39FD9285-8DC3-49CA-88C5-E158EEA762BC}" dt="2023-01-25T08:20:10.922" v="82" actId="1076"/>
      <pc:docMkLst>
        <pc:docMk/>
      </pc:docMkLst>
      <pc:sldChg chg="addSp delSp modSp">
        <pc:chgData name="Bywood, Hannah (Student)" userId="S::bywood@lancaster.ac.uk::cb0c18b2-a014-4d9b-b166-7fac96369b31" providerId="AD" clId="Web-{39FD9285-8DC3-49CA-88C5-E158EEA762BC}" dt="2023-01-25T08:20:10.922" v="82" actId="1076"/>
        <pc:sldMkLst>
          <pc:docMk/>
          <pc:sldMk cId="4253068372" sldId="290"/>
        </pc:sldMkLst>
        <pc:spChg chg="add mod">
          <ac:chgData name="Bywood, Hannah (Student)" userId="S::bywood@lancaster.ac.uk::cb0c18b2-a014-4d9b-b166-7fac96369b31" providerId="AD" clId="Web-{39FD9285-8DC3-49CA-88C5-E158EEA762BC}" dt="2023-01-25T08:18:10.792" v="66" actId="1076"/>
          <ac:spMkLst>
            <pc:docMk/>
            <pc:sldMk cId="4253068372" sldId="290"/>
            <ac:spMk id="5" creationId="{445F8575-30EB-BE7E-83ED-FDFA31A62227}"/>
          </ac:spMkLst>
        </pc:spChg>
        <pc:spChg chg="mod">
          <ac:chgData name="Bywood, Hannah (Student)" userId="S::bywood@lancaster.ac.uk::cb0c18b2-a014-4d9b-b166-7fac96369b31" providerId="AD" clId="Web-{39FD9285-8DC3-49CA-88C5-E158EEA762BC}" dt="2023-01-25T08:18:06.542" v="65" actId="1076"/>
          <ac:spMkLst>
            <pc:docMk/>
            <pc:sldMk cId="4253068372" sldId="290"/>
            <ac:spMk id="243" creationId="{00000000-0000-0000-0000-000000000000}"/>
          </ac:spMkLst>
        </pc:spChg>
        <pc:picChg chg="del">
          <ac:chgData name="Bywood, Hannah (Student)" userId="S::bywood@lancaster.ac.uk::cb0c18b2-a014-4d9b-b166-7fac96369b31" providerId="AD" clId="Web-{39FD9285-8DC3-49CA-88C5-E158EEA762BC}" dt="2023-01-25T08:12:17.105" v="6"/>
          <ac:picMkLst>
            <pc:docMk/>
            <pc:sldMk cId="4253068372" sldId="290"/>
            <ac:picMk id="3" creationId="{27861F67-6153-E4BD-46E7-A3E843F2A739}"/>
          </ac:picMkLst>
        </pc:picChg>
        <pc:picChg chg="del">
          <ac:chgData name="Bywood, Hannah (Student)" userId="S::bywood@lancaster.ac.uk::cb0c18b2-a014-4d9b-b166-7fac96369b31" providerId="AD" clId="Web-{39FD9285-8DC3-49CA-88C5-E158EEA762BC}" dt="2023-01-25T08:12:15.105" v="5"/>
          <ac:picMkLst>
            <pc:docMk/>
            <pc:sldMk cId="4253068372" sldId="290"/>
            <ac:picMk id="6" creationId="{7294B2F5-D191-259F-9EDE-38400C6F473F}"/>
          </ac:picMkLst>
        </pc:picChg>
        <pc:picChg chg="add mod ord">
          <ac:chgData name="Bywood, Hannah (Student)" userId="S::bywood@lancaster.ac.uk::cb0c18b2-a014-4d9b-b166-7fac96369b31" providerId="AD" clId="Web-{39FD9285-8DC3-49CA-88C5-E158EEA762BC}" dt="2023-01-25T08:20:02.515" v="79" actId="1076"/>
          <ac:picMkLst>
            <pc:docMk/>
            <pc:sldMk cId="4253068372" sldId="290"/>
            <ac:picMk id="7" creationId="{6133D509-A7C9-D7BA-A781-86DDBA08B35B}"/>
          </ac:picMkLst>
        </pc:picChg>
        <pc:picChg chg="add mod ord">
          <ac:chgData name="Bywood, Hannah (Student)" userId="S::bywood@lancaster.ac.uk::cb0c18b2-a014-4d9b-b166-7fac96369b31" providerId="AD" clId="Web-{39FD9285-8DC3-49CA-88C5-E158EEA762BC}" dt="2023-01-25T08:20:10.922" v="82" actId="1076"/>
          <ac:picMkLst>
            <pc:docMk/>
            <pc:sldMk cId="4253068372" sldId="290"/>
            <ac:picMk id="8" creationId="{8B9670D6-C4C2-658C-9196-99B0C2CC16EC}"/>
          </ac:picMkLst>
        </pc:picChg>
      </pc:sldChg>
    </pc:docChg>
  </pc:docChgLst>
  <pc:docChgLst>
    <pc:chgData name="Wetton, Isaac (Student)" userId="S::wetton@lancaster.ac.uk::ff31631a-9017-4601-823a-222ebaeb9d49" providerId="AD" clId="Web-{79ADA446-D69C-4918-8929-F56F3604AF97}"/>
    <pc:docChg chg="modSld">
      <pc:chgData name="Wetton, Isaac (Student)" userId="S::wetton@lancaster.ac.uk::ff31631a-9017-4601-823a-222ebaeb9d49" providerId="AD" clId="Web-{79ADA446-D69C-4918-8929-F56F3604AF97}" dt="2023-01-26T13:00:41.206" v="26" actId="20577"/>
      <pc:docMkLst>
        <pc:docMk/>
      </pc:docMkLst>
      <pc:sldChg chg="modSp">
        <pc:chgData name="Wetton, Isaac (Student)" userId="S::wetton@lancaster.ac.uk::ff31631a-9017-4601-823a-222ebaeb9d49" providerId="AD" clId="Web-{79ADA446-D69C-4918-8929-F56F3604AF97}" dt="2023-01-26T13:00:41.206" v="26" actId="20577"/>
        <pc:sldMkLst>
          <pc:docMk/>
          <pc:sldMk cId="4253068372" sldId="290"/>
        </pc:sldMkLst>
        <pc:spChg chg="mod">
          <ac:chgData name="Wetton, Isaac (Student)" userId="S::wetton@lancaster.ac.uk::ff31631a-9017-4601-823a-222ebaeb9d49" providerId="AD" clId="Web-{79ADA446-D69C-4918-8929-F56F3604AF97}" dt="2023-01-26T13:00:41.206" v="26" actId="20577"/>
          <ac:spMkLst>
            <pc:docMk/>
            <pc:sldMk cId="4253068372" sldId="290"/>
            <ac:spMk id="243" creationId="{00000000-0000-0000-0000-000000000000}"/>
          </ac:spMkLst>
        </pc:spChg>
      </pc:sldChg>
    </pc:docChg>
  </pc:docChgLst>
  <pc:docChgLst>
    <pc:chgData name="Price, Rhys (Student)" userId="S::pricerl1@lancaster.ac.uk::a3452082-a77a-4a08-ba11-120d1ee9331e" providerId="AD" clId="Web-{756C0C2C-6504-4A6F-894D-8BBD3F85C125}"/>
    <pc:docChg chg="modSld">
      <pc:chgData name="Price, Rhys (Student)" userId="S::pricerl1@lancaster.ac.uk::a3452082-a77a-4a08-ba11-120d1ee9331e" providerId="AD" clId="Web-{756C0C2C-6504-4A6F-894D-8BBD3F85C125}" dt="2023-01-24T21:35:24.959" v="217" actId="20577"/>
      <pc:docMkLst>
        <pc:docMk/>
      </pc:docMkLst>
      <pc:sldChg chg="modSp">
        <pc:chgData name="Price, Rhys (Student)" userId="S::pricerl1@lancaster.ac.uk::a3452082-a77a-4a08-ba11-120d1ee9331e" providerId="AD" clId="Web-{756C0C2C-6504-4A6F-894D-8BBD3F85C125}" dt="2023-01-24T21:35:24.959" v="217" actId="20577"/>
        <pc:sldMkLst>
          <pc:docMk/>
          <pc:sldMk cId="4253068372" sldId="290"/>
        </pc:sldMkLst>
        <pc:spChg chg="mod">
          <ac:chgData name="Price, Rhys (Student)" userId="S::pricerl1@lancaster.ac.uk::a3452082-a77a-4a08-ba11-120d1ee9331e" providerId="AD" clId="Web-{756C0C2C-6504-4A6F-894D-8BBD3F85C125}" dt="2023-01-24T21:35:24.959" v="217" actId="20577"/>
          <ac:spMkLst>
            <pc:docMk/>
            <pc:sldMk cId="4253068372" sldId="290"/>
            <ac:spMk id="243" creationId="{00000000-0000-0000-0000-000000000000}"/>
          </ac:spMkLst>
        </pc:spChg>
      </pc:sldChg>
    </pc:docChg>
  </pc:docChgLst>
  <pc:docChgLst>
    <pc:chgData name="Bywood, Hannah (Student)" userId="cb0c18b2-a014-4d9b-b166-7fac96369b31" providerId="ADAL" clId="{14BC4824-0236-974B-BD41-3188BFF5F0DE}"/>
    <pc:docChg chg="custSel modSld">
      <pc:chgData name="Bywood, Hannah (Student)" userId="cb0c18b2-a014-4d9b-b166-7fac96369b31" providerId="ADAL" clId="{14BC4824-0236-974B-BD41-3188BFF5F0DE}" dt="2023-01-26T13:08:21.011" v="366" actId="20577"/>
      <pc:docMkLst>
        <pc:docMk/>
      </pc:docMkLst>
      <pc:sldChg chg="addSp delSp modSp mod">
        <pc:chgData name="Bywood, Hannah (Student)" userId="cb0c18b2-a014-4d9b-b166-7fac96369b31" providerId="ADAL" clId="{14BC4824-0236-974B-BD41-3188BFF5F0DE}" dt="2023-01-25T07:59:08.977" v="4"/>
        <pc:sldMkLst>
          <pc:docMk/>
          <pc:sldMk cId="0" sldId="257"/>
        </pc:sldMkLst>
        <pc:spChg chg="add del mod">
          <ac:chgData name="Bywood, Hannah (Student)" userId="cb0c18b2-a014-4d9b-b166-7fac96369b31" providerId="ADAL" clId="{14BC4824-0236-974B-BD41-3188BFF5F0DE}" dt="2023-01-25T07:59:08.977" v="4"/>
          <ac:spMkLst>
            <pc:docMk/>
            <pc:sldMk cId="0" sldId="257"/>
            <ac:spMk id="3" creationId="{506B32DF-0CA3-ABC4-AF0A-94D1CC377580}"/>
          </ac:spMkLst>
        </pc:spChg>
      </pc:sldChg>
      <pc:sldChg chg="addSp delSp modSp mod">
        <pc:chgData name="Bywood, Hannah (Student)" userId="cb0c18b2-a014-4d9b-b166-7fac96369b31" providerId="ADAL" clId="{14BC4824-0236-974B-BD41-3188BFF5F0DE}" dt="2023-01-26T13:08:21.011" v="366" actId="20577"/>
        <pc:sldMkLst>
          <pc:docMk/>
          <pc:sldMk cId="0" sldId="260"/>
        </pc:sldMkLst>
        <pc:spChg chg="mod">
          <ac:chgData name="Bywood, Hannah (Student)" userId="cb0c18b2-a014-4d9b-b166-7fac96369b31" providerId="ADAL" clId="{14BC4824-0236-974B-BD41-3188BFF5F0DE}" dt="2023-01-26T13:08:21.011" v="366" actId="20577"/>
          <ac:spMkLst>
            <pc:docMk/>
            <pc:sldMk cId="0" sldId="260"/>
            <ac:spMk id="243" creationId="{00000000-0000-0000-0000-000000000000}"/>
          </ac:spMkLst>
        </pc:spChg>
        <pc:picChg chg="add mod">
          <ac:chgData name="Bywood, Hannah (Student)" userId="cb0c18b2-a014-4d9b-b166-7fac96369b31" providerId="ADAL" clId="{14BC4824-0236-974B-BD41-3188BFF5F0DE}" dt="2023-01-25T20:46:22.979" v="361" actId="1076"/>
          <ac:picMkLst>
            <pc:docMk/>
            <pc:sldMk cId="0" sldId="260"/>
            <ac:picMk id="3" creationId="{A8D34596-3326-6CC8-6F99-F6275AE0DB56}"/>
          </ac:picMkLst>
        </pc:picChg>
        <pc:picChg chg="add mod">
          <ac:chgData name="Bywood, Hannah (Student)" userId="cb0c18b2-a014-4d9b-b166-7fac96369b31" providerId="ADAL" clId="{14BC4824-0236-974B-BD41-3188BFF5F0DE}" dt="2023-01-25T20:45:51.247" v="350" actId="1076"/>
          <ac:picMkLst>
            <pc:docMk/>
            <pc:sldMk cId="0" sldId="260"/>
            <ac:picMk id="4" creationId="{0E929D0C-F81D-0659-4728-54EAC595C474}"/>
          </ac:picMkLst>
        </pc:picChg>
        <pc:picChg chg="add mod">
          <ac:chgData name="Bywood, Hannah (Student)" userId="cb0c18b2-a014-4d9b-b166-7fac96369b31" providerId="ADAL" clId="{14BC4824-0236-974B-BD41-3188BFF5F0DE}" dt="2023-01-25T20:46:16.302" v="360" actId="170"/>
          <ac:picMkLst>
            <pc:docMk/>
            <pc:sldMk cId="0" sldId="260"/>
            <ac:picMk id="5" creationId="{A5E22FEC-8BF4-A055-B92A-84CBFB7986AF}"/>
          </ac:picMkLst>
        </pc:picChg>
        <pc:picChg chg="del mod">
          <ac:chgData name="Bywood, Hannah (Student)" userId="cb0c18b2-a014-4d9b-b166-7fac96369b31" providerId="ADAL" clId="{14BC4824-0236-974B-BD41-3188BFF5F0DE}" dt="2023-01-25T20:45:01.001" v="345" actId="478"/>
          <ac:picMkLst>
            <pc:docMk/>
            <pc:sldMk cId="0" sldId="260"/>
            <ac:picMk id="7" creationId="{5BA47573-D38D-6EE5-B15F-C8F72F6787DF}"/>
          </ac:picMkLst>
        </pc:picChg>
      </pc:sldChg>
      <pc:sldChg chg="modSp mod">
        <pc:chgData name="Bywood, Hannah (Student)" userId="cb0c18b2-a014-4d9b-b166-7fac96369b31" providerId="ADAL" clId="{14BC4824-0236-974B-BD41-3188BFF5F0DE}" dt="2023-01-24T14:44:44.400" v="1" actId="1076"/>
        <pc:sldMkLst>
          <pc:docMk/>
          <pc:sldMk cId="3235304584" sldId="288"/>
        </pc:sldMkLst>
        <pc:spChg chg="mod">
          <ac:chgData name="Bywood, Hannah (Student)" userId="cb0c18b2-a014-4d9b-b166-7fac96369b31" providerId="ADAL" clId="{14BC4824-0236-974B-BD41-3188BFF5F0DE}" dt="2023-01-24T14:44:44.400" v="1" actId="1076"/>
          <ac:spMkLst>
            <pc:docMk/>
            <pc:sldMk cId="3235304584" sldId="288"/>
            <ac:spMk id="243" creationId="{00000000-0000-0000-0000-000000000000}"/>
          </ac:spMkLst>
        </pc:spChg>
      </pc:sldChg>
    </pc:docChg>
  </pc:docChgLst>
  <pc:docChgLst>
    <pc:chgData name="Dimitrov, Kristian (Student)" userId="S::dimitro9@lancaster.ac.uk::f2c0ba30-11c0-433b-81c1-7d95fdb79bc9" providerId="AD" clId="Web-{B19A9A30-CC42-4390-9797-4A20FAF36F8B}"/>
    <pc:docChg chg="modSld">
      <pc:chgData name="Dimitrov, Kristian (Student)" userId="S::dimitro9@lancaster.ac.uk::f2c0ba30-11c0-433b-81c1-7d95fdb79bc9" providerId="AD" clId="Web-{B19A9A30-CC42-4390-9797-4A20FAF36F8B}" dt="2023-01-26T12:34:57.621" v="3" actId="20577"/>
      <pc:docMkLst>
        <pc:docMk/>
      </pc:docMkLst>
      <pc:sldChg chg="modSp">
        <pc:chgData name="Dimitrov, Kristian (Student)" userId="S::dimitro9@lancaster.ac.uk::f2c0ba30-11c0-433b-81c1-7d95fdb79bc9" providerId="AD" clId="Web-{B19A9A30-CC42-4390-9797-4A20FAF36F8B}" dt="2023-01-26T12:34:57.621" v="3" actId="20577"/>
        <pc:sldMkLst>
          <pc:docMk/>
          <pc:sldMk cId="3656176873" sldId="289"/>
        </pc:sldMkLst>
        <pc:spChg chg="mod">
          <ac:chgData name="Dimitrov, Kristian (Student)" userId="S::dimitro9@lancaster.ac.uk::f2c0ba30-11c0-433b-81c1-7d95fdb79bc9" providerId="AD" clId="Web-{B19A9A30-CC42-4390-9797-4A20FAF36F8B}" dt="2023-01-26T12:34:57.621" v="3" actId="20577"/>
          <ac:spMkLst>
            <pc:docMk/>
            <pc:sldMk cId="3656176873" sldId="289"/>
            <ac:spMk id="243" creationId="{00000000-0000-0000-0000-000000000000}"/>
          </ac:spMkLst>
        </pc:spChg>
      </pc:sldChg>
    </pc:docChg>
  </pc:docChgLst>
  <pc:docChgLst>
    <pc:chgData name="Hamilton, Kate (Student)" userId="1dd60788-28ff-4d45-84a8-068b67370605" providerId="ADAL" clId="{8C5602F9-DAF7-5F41-9EF2-54E86843285F}"/>
    <pc:docChg chg="undo custSel modSld">
      <pc:chgData name="Hamilton, Kate (Student)" userId="1dd60788-28ff-4d45-84a8-068b67370605" providerId="ADAL" clId="{8C5602F9-DAF7-5F41-9EF2-54E86843285F}" dt="2023-01-25T12:54:16.111" v="57" actId="20577"/>
      <pc:docMkLst>
        <pc:docMk/>
      </pc:docMkLst>
      <pc:sldChg chg="modSp">
        <pc:chgData name="Hamilton, Kate (Student)" userId="1dd60788-28ff-4d45-84a8-068b67370605" providerId="ADAL" clId="{8C5602F9-DAF7-5F41-9EF2-54E86843285F}" dt="2023-01-25T12:54:16.111" v="57" actId="20577"/>
        <pc:sldMkLst>
          <pc:docMk/>
          <pc:sldMk cId="3235304584" sldId="288"/>
        </pc:sldMkLst>
        <pc:spChg chg="mod">
          <ac:chgData name="Hamilton, Kate (Student)" userId="1dd60788-28ff-4d45-84a8-068b67370605" providerId="ADAL" clId="{8C5602F9-DAF7-5F41-9EF2-54E86843285F}" dt="2023-01-25T12:54:16.111" v="57" actId="20577"/>
          <ac:spMkLst>
            <pc:docMk/>
            <pc:sldMk cId="3235304584" sldId="288"/>
            <ac:spMk id="243" creationId="{00000000-0000-0000-0000-000000000000}"/>
          </ac:spMkLst>
        </pc:spChg>
      </pc:sldChg>
    </pc:docChg>
  </pc:docChgLst>
  <pc:docChgLst>
    <pc:chgData name="Dimitrov, Kristian (Student)" userId="S::dimitro9@lancaster.ac.uk::f2c0ba30-11c0-433b-81c1-7d95fdb79bc9" providerId="AD" clId="Web-{70A2D59B-1E0E-48EF-A0B3-20113AC86220}"/>
    <pc:docChg chg="modSld">
      <pc:chgData name="Dimitrov, Kristian (Student)" userId="S::dimitro9@lancaster.ac.uk::f2c0ba30-11c0-433b-81c1-7d95fdb79bc9" providerId="AD" clId="Web-{70A2D59B-1E0E-48EF-A0B3-20113AC86220}" dt="2023-01-25T01:58:24.182" v="96" actId="1076"/>
      <pc:docMkLst>
        <pc:docMk/>
      </pc:docMkLst>
      <pc:sldChg chg="addSp delSp modSp">
        <pc:chgData name="Dimitrov, Kristian (Student)" userId="S::dimitro9@lancaster.ac.uk::f2c0ba30-11c0-433b-81c1-7d95fdb79bc9" providerId="AD" clId="Web-{70A2D59B-1E0E-48EF-A0B3-20113AC86220}" dt="2023-01-25T01:58:24.182" v="96" actId="1076"/>
        <pc:sldMkLst>
          <pc:docMk/>
          <pc:sldMk cId="3656176873" sldId="289"/>
        </pc:sldMkLst>
        <pc:spChg chg="mod">
          <ac:chgData name="Dimitrov, Kristian (Student)" userId="S::dimitro9@lancaster.ac.uk::f2c0ba30-11c0-433b-81c1-7d95fdb79bc9" providerId="AD" clId="Web-{70A2D59B-1E0E-48EF-A0B3-20113AC86220}" dt="2023-01-25T01:58:24.182" v="96" actId="1076"/>
          <ac:spMkLst>
            <pc:docMk/>
            <pc:sldMk cId="3656176873" sldId="289"/>
            <ac:spMk id="242" creationId="{00000000-0000-0000-0000-000000000000}"/>
          </ac:spMkLst>
        </pc:spChg>
        <pc:spChg chg="mod">
          <ac:chgData name="Dimitrov, Kristian (Student)" userId="S::dimitro9@lancaster.ac.uk::f2c0ba30-11c0-433b-81c1-7d95fdb79bc9" providerId="AD" clId="Web-{70A2D59B-1E0E-48EF-A0B3-20113AC86220}" dt="2023-01-25T01:51:18.278" v="92" actId="1076"/>
          <ac:spMkLst>
            <pc:docMk/>
            <pc:sldMk cId="3656176873" sldId="289"/>
            <ac:spMk id="243" creationId="{00000000-0000-0000-0000-000000000000}"/>
          </ac:spMkLst>
        </pc:spChg>
        <pc:picChg chg="add del mod">
          <ac:chgData name="Dimitrov, Kristian (Student)" userId="S::dimitro9@lancaster.ac.uk::f2c0ba30-11c0-433b-81c1-7d95fdb79bc9" providerId="AD" clId="Web-{70A2D59B-1E0E-48EF-A0B3-20113AC86220}" dt="2023-01-25T01:27:32.082" v="11"/>
          <ac:picMkLst>
            <pc:docMk/>
            <pc:sldMk cId="3656176873" sldId="289"/>
            <ac:picMk id="3" creationId="{AEB36F77-79F2-7A00-6EBD-2A78234ED998}"/>
          </ac:picMkLst>
        </pc:picChg>
        <pc:picChg chg="add mod">
          <ac:chgData name="Dimitrov, Kristian (Student)" userId="S::dimitro9@lancaster.ac.uk::f2c0ba30-11c0-433b-81c1-7d95fdb79bc9" providerId="AD" clId="Web-{70A2D59B-1E0E-48EF-A0B3-20113AC86220}" dt="2023-01-25T01:51:30.403" v="95" actId="14100"/>
          <ac:picMkLst>
            <pc:docMk/>
            <pc:sldMk cId="3656176873" sldId="289"/>
            <ac:picMk id="4" creationId="{DD10786B-4B37-B749-92F6-10FDE531B5BB}"/>
          </ac:picMkLst>
        </pc:picChg>
        <pc:picChg chg="del mod">
          <ac:chgData name="Dimitrov, Kristian (Student)" userId="S::dimitro9@lancaster.ac.uk::f2c0ba30-11c0-433b-81c1-7d95fdb79bc9" providerId="AD" clId="Web-{70A2D59B-1E0E-48EF-A0B3-20113AC86220}" dt="2023-01-25T01:27:37.363" v="13"/>
          <ac:picMkLst>
            <pc:docMk/>
            <pc:sldMk cId="3656176873" sldId="289"/>
            <ac:picMk id="5" creationId="{4EE0BC85-94F4-B388-D062-05649CBBF53F}"/>
          </ac:picMkLst>
        </pc:picChg>
        <pc:picChg chg="add mod">
          <ac:chgData name="Dimitrov, Kristian (Student)" userId="S::dimitro9@lancaster.ac.uk::f2c0ba30-11c0-433b-81c1-7d95fdb79bc9" providerId="AD" clId="Web-{70A2D59B-1E0E-48EF-A0B3-20113AC86220}" dt="2023-01-25T01:51:12.684" v="91" actId="1076"/>
          <ac:picMkLst>
            <pc:docMk/>
            <pc:sldMk cId="3656176873" sldId="289"/>
            <ac:picMk id="6" creationId="{546B9A16-0459-6D58-509C-A300A5D28841}"/>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019A740-32E9-4742-9B6B-DC3398F87CB1}" type="datetimeFigureOut">
              <a:rPr lang="en-GB" smtClean="0"/>
              <a:t>26/01/2023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2BD7231-2924-2643-A3E9-C408A829DA41}" type="slidenum">
              <a:rPr lang="en-GB" smtClean="0"/>
              <a:t>‹#›</a:t>
            </a:fld>
            <a:endParaRPr lang="en-GB"/>
          </a:p>
        </p:txBody>
      </p:sp>
    </p:spTree>
    <p:extLst>
      <p:ext uri="{BB962C8B-B14F-4D97-AF65-F5344CB8AC3E}">
        <p14:creationId xmlns:p14="http://schemas.microsoft.com/office/powerpoint/2010/main" val="32334240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Introducing who we are and the acronym - Hannah</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0"/>
        <p:cNvGrpSpPr/>
        <p:nvPr/>
      </p:nvGrpSpPr>
      <p:grpSpPr>
        <a:xfrm>
          <a:off x="0" y="0"/>
          <a:ext cx="0" cy="0"/>
          <a:chOff x="0" y="0"/>
          <a:chExt cx="0" cy="0"/>
        </a:xfrm>
      </p:grpSpPr>
      <p:sp>
        <p:nvSpPr>
          <p:cNvPr id="921" name="Google Shape;921;g54dda1946d_6_3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2" name="Google Shape;922;g54dda1946d_6_3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Introduction to the topic we are discussing– </a:t>
            </a:r>
            <a:r>
              <a:rPr lang="en-GB" err="1"/>
              <a:t>Issac</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54dda1946d_6_2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54dda1946d_6_2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54dda1946d_6_2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54dda1946d_6_2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17732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54dda1946d_6_2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54dda1946d_6_2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425454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54dda1946d_6_2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54dda1946d_6_2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411237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Introducing who we are and the acronym - Hannah</a:t>
            </a:r>
            <a:endParaRPr/>
          </a:p>
        </p:txBody>
      </p:sp>
    </p:spTree>
    <p:extLst>
      <p:ext uri="{BB962C8B-B14F-4D97-AF65-F5344CB8AC3E}">
        <p14:creationId xmlns:p14="http://schemas.microsoft.com/office/powerpoint/2010/main" val="40324222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9C01D2-7A1D-875F-3D0F-9999056BD56B}"/>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p>
        </p:txBody>
      </p:sp>
      <p:sp>
        <p:nvSpPr>
          <p:cNvPr id="3" name="Subtitle 2">
            <a:extLst>
              <a:ext uri="{FF2B5EF4-FFF2-40B4-BE49-F238E27FC236}">
                <a16:creationId xmlns:a16="http://schemas.microsoft.com/office/drawing/2014/main" id="{823D6045-4B27-29ED-6BC8-D84970875FA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p>
        </p:txBody>
      </p:sp>
      <p:sp>
        <p:nvSpPr>
          <p:cNvPr id="4" name="Date Placeholder 3">
            <a:extLst>
              <a:ext uri="{FF2B5EF4-FFF2-40B4-BE49-F238E27FC236}">
                <a16:creationId xmlns:a16="http://schemas.microsoft.com/office/drawing/2014/main" id="{86415EF3-BB59-307D-9C1C-A8DE730A91A9}"/>
              </a:ext>
            </a:extLst>
          </p:cNvPr>
          <p:cNvSpPr>
            <a:spLocks noGrp="1"/>
          </p:cNvSpPr>
          <p:nvPr>
            <p:ph type="dt" sz="half" idx="10"/>
          </p:nvPr>
        </p:nvSpPr>
        <p:spPr/>
        <p:txBody>
          <a:bodyPr/>
          <a:lstStyle/>
          <a:p>
            <a:fld id="{2D7832E6-1A82-6D49-B737-F3981BC4FC68}" type="datetimeFigureOut">
              <a:rPr lang="en-GB" smtClean="0"/>
              <a:t>26/01/2023</a:t>
            </a:fld>
            <a:endParaRPr lang="en-GB"/>
          </a:p>
        </p:txBody>
      </p:sp>
      <p:sp>
        <p:nvSpPr>
          <p:cNvPr id="5" name="Footer Placeholder 4">
            <a:extLst>
              <a:ext uri="{FF2B5EF4-FFF2-40B4-BE49-F238E27FC236}">
                <a16:creationId xmlns:a16="http://schemas.microsoft.com/office/drawing/2014/main" id="{9DDAEDD7-428D-78DF-0CDA-C1B5A5D0A65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ACAF6EC-19FD-D5DD-B0FC-78623E0586ED}"/>
              </a:ext>
            </a:extLst>
          </p:cNvPr>
          <p:cNvSpPr>
            <a:spLocks noGrp="1"/>
          </p:cNvSpPr>
          <p:nvPr>
            <p:ph type="sldNum" sz="quarter" idx="12"/>
          </p:nvPr>
        </p:nvSpPr>
        <p:spPr/>
        <p:txBody>
          <a:bodyPr/>
          <a:lstStyle/>
          <a:p>
            <a:fld id="{05623A92-4BBE-7A43-BDC2-C2BBBB6A3DB9}" type="slidenum">
              <a:rPr lang="en-GB" smtClean="0"/>
              <a:t>‹#›</a:t>
            </a:fld>
            <a:endParaRPr lang="en-GB"/>
          </a:p>
        </p:txBody>
      </p:sp>
    </p:spTree>
    <p:extLst>
      <p:ext uri="{BB962C8B-B14F-4D97-AF65-F5344CB8AC3E}">
        <p14:creationId xmlns:p14="http://schemas.microsoft.com/office/powerpoint/2010/main" val="9137347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F09CCB-FFF5-177E-1F72-802D37753809}"/>
              </a:ext>
            </a:extLst>
          </p:cNvPr>
          <p:cNvSpPr>
            <a:spLocks noGrp="1"/>
          </p:cNvSpPr>
          <p:nvPr>
            <p:ph type="title"/>
          </p:nvPr>
        </p:nvSpPr>
        <p:spPr/>
        <p:txBody>
          <a:bodyPr/>
          <a:lstStyle/>
          <a:p>
            <a:r>
              <a:rPr lang="en-GB"/>
              <a:t>Click to edit Master title style</a:t>
            </a:r>
          </a:p>
        </p:txBody>
      </p:sp>
      <p:sp>
        <p:nvSpPr>
          <p:cNvPr id="3" name="Vertical Text Placeholder 2">
            <a:extLst>
              <a:ext uri="{FF2B5EF4-FFF2-40B4-BE49-F238E27FC236}">
                <a16:creationId xmlns:a16="http://schemas.microsoft.com/office/drawing/2014/main" id="{02875D5F-A697-5AC8-A549-14CDD89589D8}"/>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A1DD97AA-F458-936C-7E14-47CDBB6FB082}"/>
              </a:ext>
            </a:extLst>
          </p:cNvPr>
          <p:cNvSpPr>
            <a:spLocks noGrp="1"/>
          </p:cNvSpPr>
          <p:nvPr>
            <p:ph type="dt" sz="half" idx="10"/>
          </p:nvPr>
        </p:nvSpPr>
        <p:spPr/>
        <p:txBody>
          <a:bodyPr/>
          <a:lstStyle/>
          <a:p>
            <a:fld id="{2D7832E6-1A82-6D49-B737-F3981BC4FC68}" type="datetimeFigureOut">
              <a:rPr lang="en-GB" smtClean="0"/>
              <a:t>26/01/2023</a:t>
            </a:fld>
            <a:endParaRPr lang="en-GB"/>
          </a:p>
        </p:txBody>
      </p:sp>
      <p:sp>
        <p:nvSpPr>
          <p:cNvPr id="5" name="Footer Placeholder 4">
            <a:extLst>
              <a:ext uri="{FF2B5EF4-FFF2-40B4-BE49-F238E27FC236}">
                <a16:creationId xmlns:a16="http://schemas.microsoft.com/office/drawing/2014/main" id="{03A58AAD-ADA1-C552-734B-E007652BBAF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CFFB623-2F98-C2B1-92AE-D41BA32B9833}"/>
              </a:ext>
            </a:extLst>
          </p:cNvPr>
          <p:cNvSpPr>
            <a:spLocks noGrp="1"/>
          </p:cNvSpPr>
          <p:nvPr>
            <p:ph type="sldNum" sz="quarter" idx="12"/>
          </p:nvPr>
        </p:nvSpPr>
        <p:spPr/>
        <p:txBody>
          <a:bodyPr/>
          <a:lstStyle/>
          <a:p>
            <a:fld id="{05623A92-4BBE-7A43-BDC2-C2BBBB6A3DB9}" type="slidenum">
              <a:rPr lang="en-GB" smtClean="0"/>
              <a:t>‹#›</a:t>
            </a:fld>
            <a:endParaRPr lang="en-GB"/>
          </a:p>
        </p:txBody>
      </p:sp>
    </p:spTree>
    <p:extLst>
      <p:ext uri="{BB962C8B-B14F-4D97-AF65-F5344CB8AC3E}">
        <p14:creationId xmlns:p14="http://schemas.microsoft.com/office/powerpoint/2010/main" val="929714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F5EB943-C8DD-6C30-662E-E61F09BFA387}"/>
              </a:ext>
            </a:extLst>
          </p:cNvPr>
          <p:cNvSpPr>
            <a:spLocks noGrp="1"/>
          </p:cNvSpPr>
          <p:nvPr>
            <p:ph type="title" orient="vert"/>
          </p:nvPr>
        </p:nvSpPr>
        <p:spPr>
          <a:xfrm>
            <a:off x="8724900" y="365125"/>
            <a:ext cx="2628900" cy="5811838"/>
          </a:xfrm>
        </p:spPr>
        <p:txBody>
          <a:bodyPr vert="eaVert"/>
          <a:lstStyle/>
          <a:p>
            <a:r>
              <a:rPr lang="en-GB"/>
              <a:t>Click to edit Master title style</a:t>
            </a:r>
          </a:p>
        </p:txBody>
      </p:sp>
      <p:sp>
        <p:nvSpPr>
          <p:cNvPr id="3" name="Vertical Text Placeholder 2">
            <a:extLst>
              <a:ext uri="{FF2B5EF4-FFF2-40B4-BE49-F238E27FC236}">
                <a16:creationId xmlns:a16="http://schemas.microsoft.com/office/drawing/2014/main" id="{77E2A82F-97DE-13CD-0298-09E42D5603F0}"/>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E18E2180-C02D-5A18-A9CF-F0E1E333C370}"/>
              </a:ext>
            </a:extLst>
          </p:cNvPr>
          <p:cNvSpPr>
            <a:spLocks noGrp="1"/>
          </p:cNvSpPr>
          <p:nvPr>
            <p:ph type="dt" sz="half" idx="10"/>
          </p:nvPr>
        </p:nvSpPr>
        <p:spPr/>
        <p:txBody>
          <a:bodyPr/>
          <a:lstStyle/>
          <a:p>
            <a:fld id="{2D7832E6-1A82-6D49-B737-F3981BC4FC68}" type="datetimeFigureOut">
              <a:rPr lang="en-GB" smtClean="0"/>
              <a:t>26/01/2023</a:t>
            </a:fld>
            <a:endParaRPr lang="en-GB"/>
          </a:p>
        </p:txBody>
      </p:sp>
      <p:sp>
        <p:nvSpPr>
          <p:cNvPr id="5" name="Footer Placeholder 4">
            <a:extLst>
              <a:ext uri="{FF2B5EF4-FFF2-40B4-BE49-F238E27FC236}">
                <a16:creationId xmlns:a16="http://schemas.microsoft.com/office/drawing/2014/main" id="{EB206EE9-F2F4-C6CA-25E1-D7FDA5B0B06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0AFF52F-62E9-880B-85EA-A5BB0CF7776A}"/>
              </a:ext>
            </a:extLst>
          </p:cNvPr>
          <p:cNvSpPr>
            <a:spLocks noGrp="1"/>
          </p:cNvSpPr>
          <p:nvPr>
            <p:ph type="sldNum" sz="quarter" idx="12"/>
          </p:nvPr>
        </p:nvSpPr>
        <p:spPr/>
        <p:txBody>
          <a:bodyPr/>
          <a:lstStyle/>
          <a:p>
            <a:fld id="{05623A92-4BBE-7A43-BDC2-C2BBBB6A3DB9}" type="slidenum">
              <a:rPr lang="en-GB" smtClean="0"/>
              <a:t>‹#›</a:t>
            </a:fld>
            <a:endParaRPr lang="en-GB"/>
          </a:p>
        </p:txBody>
      </p:sp>
    </p:spTree>
    <p:extLst>
      <p:ext uri="{BB962C8B-B14F-4D97-AF65-F5344CB8AC3E}">
        <p14:creationId xmlns:p14="http://schemas.microsoft.com/office/powerpoint/2010/main" val="335586090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bg>
      <p:bgPr>
        <a:solidFill>
          <a:schemeClr val="dk2"/>
        </a:solidFill>
        <a:effectLst/>
      </p:bgPr>
    </p:bg>
    <p:spTree>
      <p:nvGrpSpPr>
        <p:cNvPr id="1" name="Shape 32"/>
        <p:cNvGrpSpPr/>
        <p:nvPr/>
      </p:nvGrpSpPr>
      <p:grpSpPr>
        <a:xfrm>
          <a:off x="0" y="0"/>
          <a:ext cx="0" cy="0"/>
          <a:chOff x="0" y="0"/>
          <a:chExt cx="0" cy="0"/>
        </a:xfrm>
      </p:grpSpPr>
      <p:sp>
        <p:nvSpPr>
          <p:cNvPr id="33" name="Google Shape;33;p9"/>
          <p:cNvSpPr txBox="1">
            <a:spLocks noGrp="1"/>
          </p:cNvSpPr>
          <p:nvPr>
            <p:ph type="title"/>
          </p:nvPr>
        </p:nvSpPr>
        <p:spPr>
          <a:xfrm>
            <a:off x="950967" y="2197600"/>
            <a:ext cx="6400800" cy="907600"/>
          </a:xfrm>
          <a:prstGeom prst="rect">
            <a:avLst/>
          </a:prstGeom>
        </p:spPr>
        <p:txBody>
          <a:bodyPr spcFirstLastPara="1" wrap="square" lIns="91425" tIns="91425" rIns="91425" bIns="91425" anchor="b" anchorCtr="0">
            <a:noAutofit/>
          </a:bodyPr>
          <a:lstStyle>
            <a:lvl1pPr lvl="0" rtl="0">
              <a:spcBef>
                <a:spcPts val="0"/>
              </a:spcBef>
              <a:spcAft>
                <a:spcPts val="0"/>
              </a:spcAft>
              <a:buSzPts val="3300"/>
              <a:buNone/>
              <a:defRPr sz="5333">
                <a:solidFill>
                  <a:schemeClr val="dk1"/>
                </a:solidFill>
              </a:defRPr>
            </a:lvl1pPr>
            <a:lvl2pPr lvl="1" algn="ctr" rtl="0">
              <a:spcBef>
                <a:spcPts val="0"/>
              </a:spcBef>
              <a:spcAft>
                <a:spcPts val="0"/>
              </a:spcAft>
              <a:buSzPts val="3300"/>
              <a:buNone/>
              <a:defRPr/>
            </a:lvl2pPr>
            <a:lvl3pPr lvl="2" algn="ctr" rtl="0">
              <a:spcBef>
                <a:spcPts val="0"/>
              </a:spcBef>
              <a:spcAft>
                <a:spcPts val="0"/>
              </a:spcAft>
              <a:buSzPts val="3300"/>
              <a:buNone/>
              <a:defRPr/>
            </a:lvl3pPr>
            <a:lvl4pPr lvl="3" algn="ctr" rtl="0">
              <a:spcBef>
                <a:spcPts val="0"/>
              </a:spcBef>
              <a:spcAft>
                <a:spcPts val="0"/>
              </a:spcAft>
              <a:buSzPts val="3300"/>
              <a:buNone/>
              <a:defRPr/>
            </a:lvl4pPr>
            <a:lvl5pPr lvl="4" algn="ctr" rtl="0">
              <a:spcBef>
                <a:spcPts val="0"/>
              </a:spcBef>
              <a:spcAft>
                <a:spcPts val="0"/>
              </a:spcAft>
              <a:buSzPts val="3300"/>
              <a:buNone/>
              <a:defRPr/>
            </a:lvl5pPr>
            <a:lvl6pPr lvl="5" algn="ctr" rtl="0">
              <a:spcBef>
                <a:spcPts val="0"/>
              </a:spcBef>
              <a:spcAft>
                <a:spcPts val="0"/>
              </a:spcAft>
              <a:buSzPts val="3300"/>
              <a:buNone/>
              <a:defRPr/>
            </a:lvl6pPr>
            <a:lvl7pPr lvl="6" algn="ctr" rtl="0">
              <a:spcBef>
                <a:spcPts val="0"/>
              </a:spcBef>
              <a:spcAft>
                <a:spcPts val="0"/>
              </a:spcAft>
              <a:buSzPts val="3300"/>
              <a:buNone/>
              <a:defRPr/>
            </a:lvl7pPr>
            <a:lvl8pPr lvl="7" algn="ctr" rtl="0">
              <a:spcBef>
                <a:spcPts val="0"/>
              </a:spcBef>
              <a:spcAft>
                <a:spcPts val="0"/>
              </a:spcAft>
              <a:buSzPts val="3300"/>
              <a:buNone/>
              <a:defRPr/>
            </a:lvl8pPr>
            <a:lvl9pPr lvl="8" algn="ctr" rtl="0">
              <a:spcBef>
                <a:spcPts val="0"/>
              </a:spcBef>
              <a:spcAft>
                <a:spcPts val="0"/>
              </a:spcAft>
              <a:buSzPts val="3300"/>
              <a:buNone/>
              <a:defRPr/>
            </a:lvl9pPr>
          </a:lstStyle>
          <a:p>
            <a:endParaRPr/>
          </a:p>
        </p:txBody>
      </p:sp>
      <p:sp>
        <p:nvSpPr>
          <p:cNvPr id="34" name="Google Shape;34;p9"/>
          <p:cNvSpPr txBox="1">
            <a:spLocks noGrp="1"/>
          </p:cNvSpPr>
          <p:nvPr>
            <p:ph type="subTitle" idx="1"/>
          </p:nvPr>
        </p:nvSpPr>
        <p:spPr>
          <a:xfrm>
            <a:off x="950967" y="3105200"/>
            <a:ext cx="6400800" cy="1555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lt1"/>
              </a:buClr>
              <a:buSzPts val="1400"/>
              <a:buNone/>
              <a:defRPr sz="2133">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2133"/>
              </a:spcBef>
              <a:spcAft>
                <a:spcPts val="0"/>
              </a:spcAft>
              <a:buClr>
                <a:schemeClr val="lt1"/>
              </a:buClr>
              <a:buSzPts val="1400"/>
              <a:buNone/>
              <a:defRPr>
                <a:solidFill>
                  <a:schemeClr val="lt1"/>
                </a:solidFill>
              </a:defRPr>
            </a:lvl3pPr>
            <a:lvl4pPr lvl="3" algn="ctr" rtl="0">
              <a:lnSpc>
                <a:spcPct val="100000"/>
              </a:lnSpc>
              <a:spcBef>
                <a:spcPts val="2133"/>
              </a:spcBef>
              <a:spcAft>
                <a:spcPts val="0"/>
              </a:spcAft>
              <a:buClr>
                <a:schemeClr val="lt1"/>
              </a:buClr>
              <a:buSzPts val="1400"/>
              <a:buNone/>
              <a:defRPr>
                <a:solidFill>
                  <a:schemeClr val="lt1"/>
                </a:solidFill>
              </a:defRPr>
            </a:lvl4pPr>
            <a:lvl5pPr lvl="4" algn="ctr" rtl="0">
              <a:lnSpc>
                <a:spcPct val="100000"/>
              </a:lnSpc>
              <a:spcBef>
                <a:spcPts val="2133"/>
              </a:spcBef>
              <a:spcAft>
                <a:spcPts val="0"/>
              </a:spcAft>
              <a:buClr>
                <a:schemeClr val="lt1"/>
              </a:buClr>
              <a:buSzPts val="1400"/>
              <a:buNone/>
              <a:defRPr>
                <a:solidFill>
                  <a:schemeClr val="lt1"/>
                </a:solidFill>
              </a:defRPr>
            </a:lvl5pPr>
            <a:lvl6pPr lvl="5" algn="ctr" rtl="0">
              <a:lnSpc>
                <a:spcPct val="100000"/>
              </a:lnSpc>
              <a:spcBef>
                <a:spcPts val="2133"/>
              </a:spcBef>
              <a:spcAft>
                <a:spcPts val="0"/>
              </a:spcAft>
              <a:buClr>
                <a:schemeClr val="lt1"/>
              </a:buClr>
              <a:buSzPts val="1400"/>
              <a:buNone/>
              <a:defRPr>
                <a:solidFill>
                  <a:schemeClr val="lt1"/>
                </a:solidFill>
              </a:defRPr>
            </a:lvl6pPr>
            <a:lvl7pPr lvl="6" algn="ctr" rtl="0">
              <a:lnSpc>
                <a:spcPct val="100000"/>
              </a:lnSpc>
              <a:spcBef>
                <a:spcPts val="2133"/>
              </a:spcBef>
              <a:spcAft>
                <a:spcPts val="0"/>
              </a:spcAft>
              <a:buClr>
                <a:schemeClr val="lt1"/>
              </a:buClr>
              <a:buSzPts val="1400"/>
              <a:buNone/>
              <a:defRPr>
                <a:solidFill>
                  <a:schemeClr val="lt1"/>
                </a:solidFill>
              </a:defRPr>
            </a:lvl7pPr>
            <a:lvl8pPr lvl="7" algn="ctr" rtl="0">
              <a:lnSpc>
                <a:spcPct val="100000"/>
              </a:lnSpc>
              <a:spcBef>
                <a:spcPts val="2133"/>
              </a:spcBef>
              <a:spcAft>
                <a:spcPts val="0"/>
              </a:spcAft>
              <a:buClr>
                <a:schemeClr val="lt1"/>
              </a:buClr>
              <a:buSzPts val="1400"/>
              <a:buNone/>
              <a:defRPr>
                <a:solidFill>
                  <a:schemeClr val="lt1"/>
                </a:solidFill>
              </a:defRPr>
            </a:lvl8pPr>
            <a:lvl9pPr lvl="8" algn="ctr" rtl="0">
              <a:lnSpc>
                <a:spcPct val="100000"/>
              </a:lnSpc>
              <a:spcBef>
                <a:spcPts val="2133"/>
              </a:spcBef>
              <a:spcAft>
                <a:spcPts val="2133"/>
              </a:spcAft>
              <a:buClr>
                <a:schemeClr val="lt1"/>
              </a:buClr>
              <a:buSzPts val="1400"/>
              <a:buNone/>
              <a:defRPr>
                <a:solidFill>
                  <a:schemeClr val="lt1"/>
                </a:solidFill>
              </a:defRPr>
            </a:lvl9pPr>
          </a:lstStyle>
          <a:p>
            <a:endParaRPr/>
          </a:p>
        </p:txBody>
      </p:sp>
    </p:spTree>
    <p:extLst>
      <p:ext uri="{BB962C8B-B14F-4D97-AF65-F5344CB8AC3E}">
        <p14:creationId xmlns:p14="http://schemas.microsoft.com/office/powerpoint/2010/main" val="74812605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35"/>
        <p:cNvGrpSpPr/>
        <p:nvPr/>
      </p:nvGrpSpPr>
      <p:grpSpPr>
        <a:xfrm>
          <a:off x="0" y="0"/>
          <a:ext cx="0" cy="0"/>
          <a:chOff x="0" y="0"/>
          <a:chExt cx="0" cy="0"/>
        </a:xfrm>
      </p:grpSpPr>
      <p:sp>
        <p:nvSpPr>
          <p:cNvPr id="36" name="Google Shape;36;p10"/>
          <p:cNvSpPr txBox="1">
            <a:spLocks noGrp="1"/>
          </p:cNvSpPr>
          <p:nvPr>
            <p:ph type="title"/>
          </p:nvPr>
        </p:nvSpPr>
        <p:spPr>
          <a:xfrm>
            <a:off x="950967" y="4607467"/>
            <a:ext cx="10290000" cy="1531200"/>
          </a:xfrm>
          <a:prstGeom prst="rect">
            <a:avLst/>
          </a:prstGeom>
          <a:noFill/>
        </p:spPr>
        <p:txBody>
          <a:bodyPr spcFirstLastPara="1" wrap="square" lIns="91425" tIns="91425" rIns="91425" bIns="91425" anchor="t" anchorCtr="0">
            <a:noAutofit/>
          </a:bodyPr>
          <a:lstStyle>
            <a:lvl1pPr lvl="0" algn="ctr" rtl="0">
              <a:spcBef>
                <a:spcPts val="0"/>
              </a:spcBef>
              <a:spcAft>
                <a:spcPts val="0"/>
              </a:spcAft>
              <a:buSzPts val="3300"/>
              <a:buNone/>
              <a:defRPr/>
            </a:lvl1pPr>
            <a:lvl2pPr lvl="1" algn="ctr" rtl="0">
              <a:spcBef>
                <a:spcPts val="0"/>
              </a:spcBef>
              <a:spcAft>
                <a:spcPts val="0"/>
              </a:spcAft>
              <a:buSzPts val="3300"/>
              <a:buNone/>
              <a:defRPr/>
            </a:lvl2pPr>
            <a:lvl3pPr lvl="2" algn="ctr" rtl="0">
              <a:spcBef>
                <a:spcPts val="0"/>
              </a:spcBef>
              <a:spcAft>
                <a:spcPts val="0"/>
              </a:spcAft>
              <a:buSzPts val="3300"/>
              <a:buNone/>
              <a:defRPr/>
            </a:lvl3pPr>
            <a:lvl4pPr lvl="3" algn="ctr" rtl="0">
              <a:spcBef>
                <a:spcPts val="0"/>
              </a:spcBef>
              <a:spcAft>
                <a:spcPts val="0"/>
              </a:spcAft>
              <a:buSzPts val="3300"/>
              <a:buNone/>
              <a:defRPr/>
            </a:lvl4pPr>
            <a:lvl5pPr lvl="4" algn="ctr" rtl="0">
              <a:spcBef>
                <a:spcPts val="0"/>
              </a:spcBef>
              <a:spcAft>
                <a:spcPts val="0"/>
              </a:spcAft>
              <a:buSzPts val="3300"/>
              <a:buNone/>
              <a:defRPr/>
            </a:lvl5pPr>
            <a:lvl6pPr lvl="5" algn="ctr" rtl="0">
              <a:spcBef>
                <a:spcPts val="0"/>
              </a:spcBef>
              <a:spcAft>
                <a:spcPts val="0"/>
              </a:spcAft>
              <a:buSzPts val="3300"/>
              <a:buNone/>
              <a:defRPr/>
            </a:lvl6pPr>
            <a:lvl7pPr lvl="6" algn="ctr" rtl="0">
              <a:spcBef>
                <a:spcPts val="0"/>
              </a:spcBef>
              <a:spcAft>
                <a:spcPts val="0"/>
              </a:spcAft>
              <a:buSzPts val="3300"/>
              <a:buNone/>
              <a:defRPr/>
            </a:lvl7pPr>
            <a:lvl8pPr lvl="7" algn="ctr" rtl="0">
              <a:spcBef>
                <a:spcPts val="0"/>
              </a:spcBef>
              <a:spcAft>
                <a:spcPts val="0"/>
              </a:spcAft>
              <a:buSzPts val="3300"/>
              <a:buNone/>
              <a:defRPr/>
            </a:lvl8pPr>
            <a:lvl9pPr lvl="8" algn="ctr" rtl="0">
              <a:spcBef>
                <a:spcPts val="0"/>
              </a:spcBef>
              <a:spcAft>
                <a:spcPts val="0"/>
              </a:spcAft>
              <a:buSzPts val="3300"/>
              <a:buNone/>
              <a:defRPr/>
            </a:lvl9pPr>
          </a:lstStyle>
          <a:p>
            <a:endParaRPr/>
          </a:p>
        </p:txBody>
      </p:sp>
    </p:spTree>
    <p:extLst>
      <p:ext uri="{BB962C8B-B14F-4D97-AF65-F5344CB8AC3E}">
        <p14:creationId xmlns:p14="http://schemas.microsoft.com/office/powerpoint/2010/main" val="24947342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51E29E-B443-427E-92F3-0C4994513441}"/>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B4D1239D-DBA3-DC63-FB34-301004606184}"/>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E9E07D6C-A42D-FFAF-1DFF-111283E8604A}"/>
              </a:ext>
            </a:extLst>
          </p:cNvPr>
          <p:cNvSpPr>
            <a:spLocks noGrp="1"/>
          </p:cNvSpPr>
          <p:nvPr>
            <p:ph type="dt" sz="half" idx="10"/>
          </p:nvPr>
        </p:nvSpPr>
        <p:spPr/>
        <p:txBody>
          <a:bodyPr/>
          <a:lstStyle/>
          <a:p>
            <a:fld id="{2D7832E6-1A82-6D49-B737-F3981BC4FC68}" type="datetimeFigureOut">
              <a:rPr lang="en-GB" smtClean="0"/>
              <a:t>26/01/2023</a:t>
            </a:fld>
            <a:endParaRPr lang="en-GB"/>
          </a:p>
        </p:txBody>
      </p:sp>
      <p:sp>
        <p:nvSpPr>
          <p:cNvPr id="5" name="Footer Placeholder 4">
            <a:extLst>
              <a:ext uri="{FF2B5EF4-FFF2-40B4-BE49-F238E27FC236}">
                <a16:creationId xmlns:a16="http://schemas.microsoft.com/office/drawing/2014/main" id="{226DB16A-5F7A-2250-DA80-1B423846689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8C0C505-F122-22AB-5183-94A99AF36200}"/>
              </a:ext>
            </a:extLst>
          </p:cNvPr>
          <p:cNvSpPr>
            <a:spLocks noGrp="1"/>
          </p:cNvSpPr>
          <p:nvPr>
            <p:ph type="sldNum" sz="quarter" idx="12"/>
          </p:nvPr>
        </p:nvSpPr>
        <p:spPr/>
        <p:txBody>
          <a:bodyPr/>
          <a:lstStyle/>
          <a:p>
            <a:fld id="{05623A92-4BBE-7A43-BDC2-C2BBBB6A3DB9}" type="slidenum">
              <a:rPr lang="en-GB" smtClean="0"/>
              <a:t>‹#›</a:t>
            </a:fld>
            <a:endParaRPr lang="en-GB"/>
          </a:p>
        </p:txBody>
      </p:sp>
    </p:spTree>
    <p:extLst>
      <p:ext uri="{BB962C8B-B14F-4D97-AF65-F5344CB8AC3E}">
        <p14:creationId xmlns:p14="http://schemas.microsoft.com/office/powerpoint/2010/main" val="31843646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D183B5-69D3-2F2B-C8A5-272DA84FFB39}"/>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p>
        </p:txBody>
      </p:sp>
      <p:sp>
        <p:nvSpPr>
          <p:cNvPr id="3" name="Text Placeholder 2">
            <a:extLst>
              <a:ext uri="{FF2B5EF4-FFF2-40B4-BE49-F238E27FC236}">
                <a16:creationId xmlns:a16="http://schemas.microsoft.com/office/drawing/2014/main" id="{5D750ACD-3E27-2A18-6AB7-86B5390E8DD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6C59BDBA-CE29-5827-999D-3CA05E551D29}"/>
              </a:ext>
            </a:extLst>
          </p:cNvPr>
          <p:cNvSpPr>
            <a:spLocks noGrp="1"/>
          </p:cNvSpPr>
          <p:nvPr>
            <p:ph type="dt" sz="half" idx="10"/>
          </p:nvPr>
        </p:nvSpPr>
        <p:spPr/>
        <p:txBody>
          <a:bodyPr/>
          <a:lstStyle/>
          <a:p>
            <a:fld id="{2D7832E6-1A82-6D49-B737-F3981BC4FC68}" type="datetimeFigureOut">
              <a:rPr lang="en-GB" smtClean="0"/>
              <a:t>26/01/2023</a:t>
            </a:fld>
            <a:endParaRPr lang="en-GB"/>
          </a:p>
        </p:txBody>
      </p:sp>
      <p:sp>
        <p:nvSpPr>
          <p:cNvPr id="5" name="Footer Placeholder 4">
            <a:extLst>
              <a:ext uri="{FF2B5EF4-FFF2-40B4-BE49-F238E27FC236}">
                <a16:creationId xmlns:a16="http://schemas.microsoft.com/office/drawing/2014/main" id="{22131374-03AA-9982-D499-38A9CEB502E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A1BC9C7-62B4-EBC6-6B44-95558104C240}"/>
              </a:ext>
            </a:extLst>
          </p:cNvPr>
          <p:cNvSpPr>
            <a:spLocks noGrp="1"/>
          </p:cNvSpPr>
          <p:nvPr>
            <p:ph type="sldNum" sz="quarter" idx="12"/>
          </p:nvPr>
        </p:nvSpPr>
        <p:spPr/>
        <p:txBody>
          <a:bodyPr/>
          <a:lstStyle/>
          <a:p>
            <a:fld id="{05623A92-4BBE-7A43-BDC2-C2BBBB6A3DB9}" type="slidenum">
              <a:rPr lang="en-GB" smtClean="0"/>
              <a:t>‹#›</a:t>
            </a:fld>
            <a:endParaRPr lang="en-GB"/>
          </a:p>
        </p:txBody>
      </p:sp>
    </p:spTree>
    <p:extLst>
      <p:ext uri="{BB962C8B-B14F-4D97-AF65-F5344CB8AC3E}">
        <p14:creationId xmlns:p14="http://schemas.microsoft.com/office/powerpoint/2010/main" val="40549008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552A87-B064-FBE9-E6AA-0BCDF88EF7A2}"/>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77442AC7-1210-D802-014E-2C296850CB3F}"/>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a:extLst>
              <a:ext uri="{FF2B5EF4-FFF2-40B4-BE49-F238E27FC236}">
                <a16:creationId xmlns:a16="http://schemas.microsoft.com/office/drawing/2014/main" id="{B9DE2F51-2478-A942-1BCA-811A4CD3E661}"/>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Date Placeholder 4">
            <a:extLst>
              <a:ext uri="{FF2B5EF4-FFF2-40B4-BE49-F238E27FC236}">
                <a16:creationId xmlns:a16="http://schemas.microsoft.com/office/drawing/2014/main" id="{88B7F7FC-A431-7CAD-5804-792FF36E6A19}"/>
              </a:ext>
            </a:extLst>
          </p:cNvPr>
          <p:cNvSpPr>
            <a:spLocks noGrp="1"/>
          </p:cNvSpPr>
          <p:nvPr>
            <p:ph type="dt" sz="half" idx="10"/>
          </p:nvPr>
        </p:nvSpPr>
        <p:spPr/>
        <p:txBody>
          <a:bodyPr/>
          <a:lstStyle/>
          <a:p>
            <a:fld id="{2D7832E6-1A82-6D49-B737-F3981BC4FC68}" type="datetimeFigureOut">
              <a:rPr lang="en-GB" smtClean="0"/>
              <a:t>26/01/2023</a:t>
            </a:fld>
            <a:endParaRPr lang="en-GB"/>
          </a:p>
        </p:txBody>
      </p:sp>
      <p:sp>
        <p:nvSpPr>
          <p:cNvPr id="6" name="Footer Placeholder 5">
            <a:extLst>
              <a:ext uri="{FF2B5EF4-FFF2-40B4-BE49-F238E27FC236}">
                <a16:creationId xmlns:a16="http://schemas.microsoft.com/office/drawing/2014/main" id="{988EB5C0-0617-978D-B8F3-692ADCBDA5F9}"/>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1A932CBB-F3E2-54AB-24AA-3B531672B3B3}"/>
              </a:ext>
            </a:extLst>
          </p:cNvPr>
          <p:cNvSpPr>
            <a:spLocks noGrp="1"/>
          </p:cNvSpPr>
          <p:nvPr>
            <p:ph type="sldNum" sz="quarter" idx="12"/>
          </p:nvPr>
        </p:nvSpPr>
        <p:spPr/>
        <p:txBody>
          <a:bodyPr/>
          <a:lstStyle/>
          <a:p>
            <a:fld id="{05623A92-4BBE-7A43-BDC2-C2BBBB6A3DB9}" type="slidenum">
              <a:rPr lang="en-GB" smtClean="0"/>
              <a:t>‹#›</a:t>
            </a:fld>
            <a:endParaRPr lang="en-GB"/>
          </a:p>
        </p:txBody>
      </p:sp>
    </p:spTree>
    <p:extLst>
      <p:ext uri="{BB962C8B-B14F-4D97-AF65-F5344CB8AC3E}">
        <p14:creationId xmlns:p14="http://schemas.microsoft.com/office/powerpoint/2010/main" val="23949771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985080-2242-2279-3F8D-503D4E47ED9A}"/>
              </a:ext>
            </a:extLst>
          </p:cNvPr>
          <p:cNvSpPr>
            <a:spLocks noGrp="1"/>
          </p:cNvSpPr>
          <p:nvPr>
            <p:ph type="title"/>
          </p:nvPr>
        </p:nvSpPr>
        <p:spPr>
          <a:xfrm>
            <a:off x="839788" y="365125"/>
            <a:ext cx="10515600" cy="1325563"/>
          </a:xfrm>
        </p:spPr>
        <p:txBody>
          <a:bodyPr/>
          <a:lstStyle/>
          <a:p>
            <a:r>
              <a:rPr lang="en-GB"/>
              <a:t>Click to edit Master title style</a:t>
            </a:r>
          </a:p>
        </p:txBody>
      </p:sp>
      <p:sp>
        <p:nvSpPr>
          <p:cNvPr id="3" name="Text Placeholder 2">
            <a:extLst>
              <a:ext uri="{FF2B5EF4-FFF2-40B4-BE49-F238E27FC236}">
                <a16:creationId xmlns:a16="http://schemas.microsoft.com/office/drawing/2014/main" id="{A040AE26-731D-9450-D1B8-864DA2FEFF8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076B57C4-FC56-F463-21ED-DF52DE4FF776}"/>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Text Placeholder 4">
            <a:extLst>
              <a:ext uri="{FF2B5EF4-FFF2-40B4-BE49-F238E27FC236}">
                <a16:creationId xmlns:a16="http://schemas.microsoft.com/office/drawing/2014/main" id="{6F6B4EAE-8EB4-F87E-9CF8-9EE0D09FF60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20FC5143-D64D-A9FF-4876-D5055C9ACF4B}"/>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7" name="Date Placeholder 6">
            <a:extLst>
              <a:ext uri="{FF2B5EF4-FFF2-40B4-BE49-F238E27FC236}">
                <a16:creationId xmlns:a16="http://schemas.microsoft.com/office/drawing/2014/main" id="{2068E24F-25A4-F023-B8FB-6CD15F9C267F}"/>
              </a:ext>
            </a:extLst>
          </p:cNvPr>
          <p:cNvSpPr>
            <a:spLocks noGrp="1"/>
          </p:cNvSpPr>
          <p:nvPr>
            <p:ph type="dt" sz="half" idx="10"/>
          </p:nvPr>
        </p:nvSpPr>
        <p:spPr/>
        <p:txBody>
          <a:bodyPr/>
          <a:lstStyle/>
          <a:p>
            <a:fld id="{2D7832E6-1A82-6D49-B737-F3981BC4FC68}" type="datetimeFigureOut">
              <a:rPr lang="en-GB" smtClean="0"/>
              <a:t>26/01/2023</a:t>
            </a:fld>
            <a:endParaRPr lang="en-GB"/>
          </a:p>
        </p:txBody>
      </p:sp>
      <p:sp>
        <p:nvSpPr>
          <p:cNvPr id="8" name="Footer Placeholder 7">
            <a:extLst>
              <a:ext uri="{FF2B5EF4-FFF2-40B4-BE49-F238E27FC236}">
                <a16:creationId xmlns:a16="http://schemas.microsoft.com/office/drawing/2014/main" id="{435C2AC4-D5EE-E7C5-070F-0AFDC0BD569A}"/>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D6FEF0CD-3C5C-778B-42E5-C8297A7CC6A7}"/>
              </a:ext>
            </a:extLst>
          </p:cNvPr>
          <p:cNvSpPr>
            <a:spLocks noGrp="1"/>
          </p:cNvSpPr>
          <p:nvPr>
            <p:ph type="sldNum" sz="quarter" idx="12"/>
          </p:nvPr>
        </p:nvSpPr>
        <p:spPr/>
        <p:txBody>
          <a:bodyPr/>
          <a:lstStyle/>
          <a:p>
            <a:fld id="{05623A92-4BBE-7A43-BDC2-C2BBBB6A3DB9}" type="slidenum">
              <a:rPr lang="en-GB" smtClean="0"/>
              <a:t>‹#›</a:t>
            </a:fld>
            <a:endParaRPr lang="en-GB"/>
          </a:p>
        </p:txBody>
      </p:sp>
    </p:spTree>
    <p:extLst>
      <p:ext uri="{BB962C8B-B14F-4D97-AF65-F5344CB8AC3E}">
        <p14:creationId xmlns:p14="http://schemas.microsoft.com/office/powerpoint/2010/main" val="25271496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560498-A472-D5D1-E2C8-800D098EF8E1}"/>
              </a:ext>
            </a:extLst>
          </p:cNvPr>
          <p:cNvSpPr>
            <a:spLocks noGrp="1"/>
          </p:cNvSpPr>
          <p:nvPr>
            <p:ph type="title"/>
          </p:nvPr>
        </p:nvSpPr>
        <p:spPr/>
        <p:txBody>
          <a:bodyPr/>
          <a:lstStyle/>
          <a:p>
            <a:r>
              <a:rPr lang="en-GB"/>
              <a:t>Click to edit Master title style</a:t>
            </a:r>
          </a:p>
        </p:txBody>
      </p:sp>
      <p:sp>
        <p:nvSpPr>
          <p:cNvPr id="3" name="Date Placeholder 2">
            <a:extLst>
              <a:ext uri="{FF2B5EF4-FFF2-40B4-BE49-F238E27FC236}">
                <a16:creationId xmlns:a16="http://schemas.microsoft.com/office/drawing/2014/main" id="{0EEA8EC2-628B-C632-7C6C-BC73097537B6}"/>
              </a:ext>
            </a:extLst>
          </p:cNvPr>
          <p:cNvSpPr>
            <a:spLocks noGrp="1"/>
          </p:cNvSpPr>
          <p:nvPr>
            <p:ph type="dt" sz="half" idx="10"/>
          </p:nvPr>
        </p:nvSpPr>
        <p:spPr/>
        <p:txBody>
          <a:bodyPr/>
          <a:lstStyle/>
          <a:p>
            <a:fld id="{2D7832E6-1A82-6D49-B737-F3981BC4FC68}" type="datetimeFigureOut">
              <a:rPr lang="en-GB" smtClean="0"/>
              <a:t>26/01/2023</a:t>
            </a:fld>
            <a:endParaRPr lang="en-GB"/>
          </a:p>
        </p:txBody>
      </p:sp>
      <p:sp>
        <p:nvSpPr>
          <p:cNvPr id="4" name="Footer Placeholder 3">
            <a:extLst>
              <a:ext uri="{FF2B5EF4-FFF2-40B4-BE49-F238E27FC236}">
                <a16:creationId xmlns:a16="http://schemas.microsoft.com/office/drawing/2014/main" id="{74B16CA5-645E-83BA-2CB2-837D7173DC0B}"/>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B62252A5-7D0E-CE63-1558-B7743B0100D9}"/>
              </a:ext>
            </a:extLst>
          </p:cNvPr>
          <p:cNvSpPr>
            <a:spLocks noGrp="1"/>
          </p:cNvSpPr>
          <p:nvPr>
            <p:ph type="sldNum" sz="quarter" idx="12"/>
          </p:nvPr>
        </p:nvSpPr>
        <p:spPr/>
        <p:txBody>
          <a:bodyPr/>
          <a:lstStyle/>
          <a:p>
            <a:fld id="{05623A92-4BBE-7A43-BDC2-C2BBBB6A3DB9}" type="slidenum">
              <a:rPr lang="en-GB" smtClean="0"/>
              <a:t>‹#›</a:t>
            </a:fld>
            <a:endParaRPr lang="en-GB"/>
          </a:p>
        </p:txBody>
      </p:sp>
    </p:spTree>
    <p:extLst>
      <p:ext uri="{BB962C8B-B14F-4D97-AF65-F5344CB8AC3E}">
        <p14:creationId xmlns:p14="http://schemas.microsoft.com/office/powerpoint/2010/main" val="39430072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95BAF8A-9126-EDE7-CC20-A7C39DE65EE1}"/>
              </a:ext>
            </a:extLst>
          </p:cNvPr>
          <p:cNvSpPr>
            <a:spLocks noGrp="1"/>
          </p:cNvSpPr>
          <p:nvPr>
            <p:ph type="dt" sz="half" idx="10"/>
          </p:nvPr>
        </p:nvSpPr>
        <p:spPr/>
        <p:txBody>
          <a:bodyPr/>
          <a:lstStyle/>
          <a:p>
            <a:fld id="{2D7832E6-1A82-6D49-B737-F3981BC4FC68}" type="datetimeFigureOut">
              <a:rPr lang="en-GB" smtClean="0"/>
              <a:t>26/01/2023</a:t>
            </a:fld>
            <a:endParaRPr lang="en-GB"/>
          </a:p>
        </p:txBody>
      </p:sp>
      <p:sp>
        <p:nvSpPr>
          <p:cNvPr id="3" name="Footer Placeholder 2">
            <a:extLst>
              <a:ext uri="{FF2B5EF4-FFF2-40B4-BE49-F238E27FC236}">
                <a16:creationId xmlns:a16="http://schemas.microsoft.com/office/drawing/2014/main" id="{0F0FCCF5-0DC1-4C05-6764-96BE50233C07}"/>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D39F77BA-0588-BD1E-FCD6-9BE6542533FA}"/>
              </a:ext>
            </a:extLst>
          </p:cNvPr>
          <p:cNvSpPr>
            <a:spLocks noGrp="1"/>
          </p:cNvSpPr>
          <p:nvPr>
            <p:ph type="sldNum" sz="quarter" idx="12"/>
          </p:nvPr>
        </p:nvSpPr>
        <p:spPr/>
        <p:txBody>
          <a:bodyPr/>
          <a:lstStyle/>
          <a:p>
            <a:fld id="{05623A92-4BBE-7A43-BDC2-C2BBBB6A3DB9}" type="slidenum">
              <a:rPr lang="en-GB" smtClean="0"/>
              <a:t>‹#›</a:t>
            </a:fld>
            <a:endParaRPr lang="en-GB"/>
          </a:p>
        </p:txBody>
      </p:sp>
    </p:spTree>
    <p:extLst>
      <p:ext uri="{BB962C8B-B14F-4D97-AF65-F5344CB8AC3E}">
        <p14:creationId xmlns:p14="http://schemas.microsoft.com/office/powerpoint/2010/main" val="10039028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1F9C9C-42DA-B617-77F6-67877915A159}"/>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Content Placeholder 2">
            <a:extLst>
              <a:ext uri="{FF2B5EF4-FFF2-40B4-BE49-F238E27FC236}">
                <a16:creationId xmlns:a16="http://schemas.microsoft.com/office/drawing/2014/main" id="{B2C1F75D-CA46-65AE-D60F-76C9CBB3A0B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Text Placeholder 3">
            <a:extLst>
              <a:ext uri="{FF2B5EF4-FFF2-40B4-BE49-F238E27FC236}">
                <a16:creationId xmlns:a16="http://schemas.microsoft.com/office/drawing/2014/main" id="{D71CB83A-71F2-8109-CDAA-479290E4FB3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9A11F560-1856-14C5-8D9C-A268D9F2E1AF}"/>
              </a:ext>
            </a:extLst>
          </p:cNvPr>
          <p:cNvSpPr>
            <a:spLocks noGrp="1"/>
          </p:cNvSpPr>
          <p:nvPr>
            <p:ph type="dt" sz="half" idx="10"/>
          </p:nvPr>
        </p:nvSpPr>
        <p:spPr/>
        <p:txBody>
          <a:bodyPr/>
          <a:lstStyle/>
          <a:p>
            <a:fld id="{2D7832E6-1A82-6D49-B737-F3981BC4FC68}" type="datetimeFigureOut">
              <a:rPr lang="en-GB" smtClean="0"/>
              <a:t>26/01/2023</a:t>
            </a:fld>
            <a:endParaRPr lang="en-GB"/>
          </a:p>
        </p:txBody>
      </p:sp>
      <p:sp>
        <p:nvSpPr>
          <p:cNvPr id="6" name="Footer Placeholder 5">
            <a:extLst>
              <a:ext uri="{FF2B5EF4-FFF2-40B4-BE49-F238E27FC236}">
                <a16:creationId xmlns:a16="http://schemas.microsoft.com/office/drawing/2014/main" id="{331C46B2-EE82-D6A7-3E6C-2044D501DF6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1A54A0E8-D73F-2321-1C39-4CC602A8635C}"/>
              </a:ext>
            </a:extLst>
          </p:cNvPr>
          <p:cNvSpPr>
            <a:spLocks noGrp="1"/>
          </p:cNvSpPr>
          <p:nvPr>
            <p:ph type="sldNum" sz="quarter" idx="12"/>
          </p:nvPr>
        </p:nvSpPr>
        <p:spPr/>
        <p:txBody>
          <a:bodyPr/>
          <a:lstStyle/>
          <a:p>
            <a:fld id="{05623A92-4BBE-7A43-BDC2-C2BBBB6A3DB9}" type="slidenum">
              <a:rPr lang="en-GB" smtClean="0"/>
              <a:t>‹#›</a:t>
            </a:fld>
            <a:endParaRPr lang="en-GB"/>
          </a:p>
        </p:txBody>
      </p:sp>
    </p:spTree>
    <p:extLst>
      <p:ext uri="{BB962C8B-B14F-4D97-AF65-F5344CB8AC3E}">
        <p14:creationId xmlns:p14="http://schemas.microsoft.com/office/powerpoint/2010/main" val="28826091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14EAE5-A279-BD13-BABE-0B15BFAB5A26}"/>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Picture Placeholder 2">
            <a:extLst>
              <a:ext uri="{FF2B5EF4-FFF2-40B4-BE49-F238E27FC236}">
                <a16:creationId xmlns:a16="http://schemas.microsoft.com/office/drawing/2014/main" id="{A0E136C8-E9FB-EC54-385C-0758B250C15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6E40100C-2A28-8BCD-5A3A-A28CED9C27F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BB8729DB-A6E6-9FCF-D957-50E23FBBA18F}"/>
              </a:ext>
            </a:extLst>
          </p:cNvPr>
          <p:cNvSpPr>
            <a:spLocks noGrp="1"/>
          </p:cNvSpPr>
          <p:nvPr>
            <p:ph type="dt" sz="half" idx="10"/>
          </p:nvPr>
        </p:nvSpPr>
        <p:spPr/>
        <p:txBody>
          <a:bodyPr/>
          <a:lstStyle/>
          <a:p>
            <a:fld id="{2D7832E6-1A82-6D49-B737-F3981BC4FC68}" type="datetimeFigureOut">
              <a:rPr lang="en-GB" smtClean="0"/>
              <a:t>26/01/2023</a:t>
            </a:fld>
            <a:endParaRPr lang="en-GB"/>
          </a:p>
        </p:txBody>
      </p:sp>
      <p:sp>
        <p:nvSpPr>
          <p:cNvPr id="6" name="Footer Placeholder 5">
            <a:extLst>
              <a:ext uri="{FF2B5EF4-FFF2-40B4-BE49-F238E27FC236}">
                <a16:creationId xmlns:a16="http://schemas.microsoft.com/office/drawing/2014/main" id="{2AFB2586-948C-4C5F-4B42-2283AD7CC933}"/>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F4956A85-A978-EEA1-3B43-0B35C6643D37}"/>
              </a:ext>
            </a:extLst>
          </p:cNvPr>
          <p:cNvSpPr>
            <a:spLocks noGrp="1"/>
          </p:cNvSpPr>
          <p:nvPr>
            <p:ph type="sldNum" sz="quarter" idx="12"/>
          </p:nvPr>
        </p:nvSpPr>
        <p:spPr/>
        <p:txBody>
          <a:bodyPr/>
          <a:lstStyle/>
          <a:p>
            <a:fld id="{05623A92-4BBE-7A43-BDC2-C2BBBB6A3DB9}" type="slidenum">
              <a:rPr lang="en-GB" smtClean="0"/>
              <a:t>‹#›</a:t>
            </a:fld>
            <a:endParaRPr lang="en-GB"/>
          </a:p>
        </p:txBody>
      </p:sp>
    </p:spTree>
    <p:extLst>
      <p:ext uri="{BB962C8B-B14F-4D97-AF65-F5344CB8AC3E}">
        <p14:creationId xmlns:p14="http://schemas.microsoft.com/office/powerpoint/2010/main" val="12360880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C835910-9F25-B6F2-D74B-F46CE2A7762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p>
        </p:txBody>
      </p:sp>
      <p:sp>
        <p:nvSpPr>
          <p:cNvPr id="3" name="Text Placeholder 2">
            <a:extLst>
              <a:ext uri="{FF2B5EF4-FFF2-40B4-BE49-F238E27FC236}">
                <a16:creationId xmlns:a16="http://schemas.microsoft.com/office/drawing/2014/main" id="{F103FB0E-2DD4-B754-994C-81F5C75E981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4D1B6F05-7B25-FF15-AC39-EB453093FA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D7832E6-1A82-6D49-B737-F3981BC4FC68}" type="datetimeFigureOut">
              <a:rPr lang="en-GB" smtClean="0"/>
              <a:t>26/01/2023</a:t>
            </a:fld>
            <a:endParaRPr lang="en-GB"/>
          </a:p>
        </p:txBody>
      </p:sp>
      <p:sp>
        <p:nvSpPr>
          <p:cNvPr id="5" name="Footer Placeholder 4">
            <a:extLst>
              <a:ext uri="{FF2B5EF4-FFF2-40B4-BE49-F238E27FC236}">
                <a16:creationId xmlns:a16="http://schemas.microsoft.com/office/drawing/2014/main" id="{86E9968B-6D75-DAA4-87CE-E4853CF0AD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27A16122-1685-B216-DDBD-FF3920FF75D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5623A92-4BBE-7A43-BDC2-C2BBBB6A3DB9}" type="slidenum">
              <a:rPr lang="en-GB" smtClean="0"/>
              <a:t>‹#›</a:t>
            </a:fld>
            <a:endParaRPr lang="en-GB"/>
          </a:p>
        </p:txBody>
      </p:sp>
    </p:spTree>
    <p:extLst>
      <p:ext uri="{BB962C8B-B14F-4D97-AF65-F5344CB8AC3E}">
        <p14:creationId xmlns:p14="http://schemas.microsoft.com/office/powerpoint/2010/main" val="19471463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2"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2.xml"/><Relationship Id="rId5" Type="http://schemas.openxmlformats.org/officeDocument/2006/relationships/image" Target="../media/image5.gif"/><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2.xml"/><Relationship Id="rId4" Type="http://schemas.openxmlformats.org/officeDocument/2006/relationships/image" Target="../media/image8.jpeg"/></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openxmlformats.org/officeDocument/2006/relationships/image" Target="../media/image10.jpe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174"/>
        <p:cNvGrpSpPr/>
        <p:nvPr/>
      </p:nvGrpSpPr>
      <p:grpSpPr>
        <a:xfrm>
          <a:off x="0" y="0"/>
          <a:ext cx="0" cy="0"/>
          <a:chOff x="0" y="0"/>
          <a:chExt cx="0" cy="0"/>
        </a:xfrm>
      </p:grpSpPr>
      <p:sp>
        <p:nvSpPr>
          <p:cNvPr id="17" name="Rectangle 16">
            <a:extLst>
              <a:ext uri="{FF2B5EF4-FFF2-40B4-BE49-F238E27FC236}">
                <a16:creationId xmlns:a16="http://schemas.microsoft.com/office/drawing/2014/main" id="{109E42E5-C9F8-669D-C88B-78D553CA1638}"/>
              </a:ext>
            </a:extLst>
          </p:cNvPr>
          <p:cNvSpPr/>
          <p:nvPr/>
        </p:nvSpPr>
        <p:spPr>
          <a:xfrm>
            <a:off x="200167" y="187826"/>
            <a:ext cx="11791666" cy="6359857"/>
          </a:xfrm>
          <a:prstGeom prst="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5" name="Google Shape;175;p37"/>
          <p:cNvSpPr txBox="1">
            <a:spLocks noGrp="1"/>
          </p:cNvSpPr>
          <p:nvPr>
            <p:ph type="ctrTitle"/>
          </p:nvPr>
        </p:nvSpPr>
        <p:spPr>
          <a:xfrm>
            <a:off x="4242754" y="1601526"/>
            <a:ext cx="7457596" cy="2440569"/>
          </a:xfrm>
          <a:prstGeom prst="rect">
            <a:avLst/>
          </a:prstGeom>
        </p:spPr>
        <p:txBody>
          <a:bodyPr spcFirstLastPara="1" vert="horz" wrap="square" lIns="121900" tIns="121900" rIns="121900" bIns="121900" rtlCol="0" anchor="b" anchorCtr="0">
            <a:noAutofit/>
          </a:bodyPr>
          <a:lstStyle/>
          <a:p>
            <a:pPr algn="l">
              <a:spcBef>
                <a:spcPts val="0"/>
              </a:spcBef>
            </a:pPr>
            <a:r>
              <a:rPr lang="en" sz="12000">
                <a:solidFill>
                  <a:schemeClr val="accent1"/>
                </a:solidFill>
                <a:latin typeface="Bodoni MT" panose="020F0502020204030204" pitchFamily="34" charset="0"/>
                <a:cs typeface="Bodoni MT" panose="020F0502020204030204" pitchFamily="34" charset="0"/>
              </a:rPr>
              <a:t>IMAGINE</a:t>
            </a:r>
            <a:endParaRPr sz="12000">
              <a:solidFill>
                <a:schemeClr val="accent1"/>
              </a:solidFill>
              <a:latin typeface="Bodoni MT" panose="020F0502020204030204" pitchFamily="34" charset="0"/>
              <a:cs typeface="Bodoni MT" panose="020F0502020204030204" pitchFamily="34" charset="0"/>
            </a:endParaRPr>
          </a:p>
        </p:txBody>
      </p:sp>
      <p:pic>
        <p:nvPicPr>
          <p:cNvPr id="4" name="Picture 3">
            <a:extLst>
              <a:ext uri="{FF2B5EF4-FFF2-40B4-BE49-F238E27FC236}">
                <a16:creationId xmlns:a16="http://schemas.microsoft.com/office/drawing/2014/main" id="{D4EDA860-B6DF-5418-8AF1-3E7F8A6CA538}"/>
              </a:ext>
            </a:extLst>
          </p:cNvPr>
          <p:cNvPicPr>
            <a:picLocks noChangeAspect="1"/>
          </p:cNvPicPr>
          <p:nvPr/>
        </p:nvPicPr>
        <p:blipFill>
          <a:blip r:embed="rId3">
            <a:alphaModFix/>
            <a:extLst>
              <a:ext uri="{BEBA8EAE-BF5A-486C-A8C5-ECC9F3942E4B}">
                <a14:imgProps xmlns:a14="http://schemas.microsoft.com/office/drawing/2010/main">
                  <a14:imgLayer r:embed="rId4">
                    <a14:imgEffect>
                      <a14:backgroundRemoval t="6167" b="91417" l="10000" r="92250">
                        <a14:foregroundMark x1="28083" y1="10583" x2="36333" y2="6750"/>
                        <a14:foregroundMark x1="36333" y1="6750" x2="65750" y2="8667"/>
                        <a14:foregroundMark x1="91667" y1="43250" x2="92333" y2="52000"/>
                        <a14:foregroundMark x1="92333" y1="52000" x2="88750" y2="61583"/>
                        <a14:foregroundMark x1="39417" y1="88167" x2="48000" y2="91417"/>
                        <a14:foregroundMark x1="48000" y1="91417" x2="56083" y2="88583"/>
                        <a14:foregroundMark x1="56083" y1="88583" x2="57833" y2="86833"/>
                        <a14:foregroundMark x1="43417" y1="6333" x2="48833" y2="6167"/>
                      </a14:backgroundRemoval>
                    </a14:imgEffect>
                  </a14:imgLayer>
                </a14:imgProps>
              </a:ext>
            </a:extLst>
          </a:blip>
          <a:stretch>
            <a:fillRect/>
          </a:stretch>
        </p:blipFill>
        <p:spPr>
          <a:xfrm rot="21138657">
            <a:off x="-1803559" y="325145"/>
            <a:ext cx="6085221" cy="6085221"/>
          </a:xfrm>
          <a:prstGeom prst="rect">
            <a:avLst/>
          </a:prstGeom>
        </p:spPr>
      </p:pic>
      <p:sp>
        <p:nvSpPr>
          <p:cNvPr id="2" name="Google Shape;175;p37">
            <a:extLst>
              <a:ext uri="{FF2B5EF4-FFF2-40B4-BE49-F238E27FC236}">
                <a16:creationId xmlns:a16="http://schemas.microsoft.com/office/drawing/2014/main" id="{F3ED531E-18BF-F43B-8436-E3A0B55E85CE}"/>
              </a:ext>
            </a:extLst>
          </p:cNvPr>
          <p:cNvSpPr txBox="1">
            <a:spLocks/>
          </p:cNvSpPr>
          <p:nvPr/>
        </p:nvSpPr>
        <p:spPr>
          <a:xfrm>
            <a:off x="4242754" y="2608731"/>
            <a:ext cx="7209416" cy="2072800"/>
          </a:xfrm>
          <a:prstGeom prst="rect">
            <a:avLst/>
          </a:prstGeom>
        </p:spPr>
        <p:txBody>
          <a:bodyPr spcFirstLastPara="1" vert="horz" wrap="square" lIns="121900" tIns="121900" rIns="121900" bIns="121900" rtlCol="0" anchor="b"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spcBef>
                <a:spcPts val="0"/>
              </a:spcBef>
            </a:pPr>
            <a:r>
              <a:rPr lang="en-GB" sz="3000">
                <a:solidFill>
                  <a:schemeClr val="bg1"/>
                </a:solidFill>
                <a:latin typeface="+mn-lt"/>
                <a:cs typeface="Bodoni MT" panose="020F0502020204030204" pitchFamily="34" charset="0"/>
              </a:rPr>
              <a:t>Investigating Magnetism Around Ganymede in Natural Environments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39000" b="-39000"/>
          </a:stretch>
        </a:blipFill>
        <a:effectLst/>
      </p:bgPr>
    </p:bg>
    <p:spTree>
      <p:nvGrpSpPr>
        <p:cNvPr id="1" name="Shape 923"/>
        <p:cNvGrpSpPr/>
        <p:nvPr/>
      </p:nvGrpSpPr>
      <p:grpSpPr>
        <a:xfrm>
          <a:off x="0" y="0"/>
          <a:ext cx="0" cy="0"/>
          <a:chOff x="0" y="0"/>
          <a:chExt cx="0" cy="0"/>
        </a:xfrm>
      </p:grpSpPr>
      <p:sp>
        <p:nvSpPr>
          <p:cNvPr id="3" name="Title 2">
            <a:extLst>
              <a:ext uri="{FF2B5EF4-FFF2-40B4-BE49-F238E27FC236}">
                <a16:creationId xmlns:a16="http://schemas.microsoft.com/office/drawing/2014/main" id="{4A69F763-D3CB-4BAE-947C-61A6F7D46226}"/>
              </a:ext>
            </a:extLst>
          </p:cNvPr>
          <p:cNvSpPr>
            <a:spLocks noGrp="1"/>
          </p:cNvSpPr>
          <p:nvPr>
            <p:ph type="title"/>
          </p:nvPr>
        </p:nvSpPr>
        <p:spPr>
          <a:xfrm>
            <a:off x="-186520" y="2884651"/>
            <a:ext cx="12565039" cy="1088698"/>
          </a:xfrm>
          <a:solidFill>
            <a:schemeClr val="accent1"/>
          </a:solidFill>
        </p:spPr>
        <p:txBody>
          <a:bodyPr/>
          <a:lstStyle/>
          <a:p>
            <a:r>
              <a:rPr lang="en-GB" sz="6600">
                <a:latin typeface="Bodoni MT" panose="02070603080606020203" pitchFamily="18" charset="77"/>
              </a:rPr>
              <a:t>Ganymede-Jupiter interactions</a:t>
            </a:r>
            <a:endParaRPr lang="en-GB" sz="6000">
              <a:latin typeface="Bodoni MT" panose="02070603080606020203" pitchFamily="18" charset="77"/>
            </a:endParaRPr>
          </a:p>
        </p:txBody>
      </p:sp>
      <p:sp>
        <p:nvSpPr>
          <p:cNvPr id="5" name="Rectangle 4">
            <a:extLst>
              <a:ext uri="{FF2B5EF4-FFF2-40B4-BE49-F238E27FC236}">
                <a16:creationId xmlns:a16="http://schemas.microsoft.com/office/drawing/2014/main" id="{03822647-E256-39AB-EF13-407C4B463DED}"/>
              </a:ext>
            </a:extLst>
          </p:cNvPr>
          <p:cNvSpPr/>
          <p:nvPr/>
        </p:nvSpPr>
        <p:spPr>
          <a:xfrm>
            <a:off x="200167" y="187826"/>
            <a:ext cx="11791666" cy="6359857"/>
          </a:xfrm>
          <a:prstGeom prst="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241"/>
        <p:cNvGrpSpPr/>
        <p:nvPr/>
      </p:nvGrpSpPr>
      <p:grpSpPr>
        <a:xfrm>
          <a:off x="0" y="0"/>
          <a:ext cx="0" cy="0"/>
          <a:chOff x="0" y="0"/>
          <a:chExt cx="0" cy="0"/>
        </a:xfrm>
      </p:grpSpPr>
      <p:pic>
        <p:nvPicPr>
          <p:cNvPr id="4" name="Picture 3">
            <a:extLst>
              <a:ext uri="{FF2B5EF4-FFF2-40B4-BE49-F238E27FC236}">
                <a16:creationId xmlns:a16="http://schemas.microsoft.com/office/drawing/2014/main" id="{0E929D0C-F81D-0659-4728-54EAC595C474}"/>
              </a:ext>
            </a:extLst>
          </p:cNvPr>
          <p:cNvPicPr>
            <a:picLocks noChangeAspect="1"/>
          </p:cNvPicPr>
          <p:nvPr/>
        </p:nvPicPr>
        <p:blipFill>
          <a:blip r:embed="rId3"/>
          <a:stretch>
            <a:fillRect/>
          </a:stretch>
        </p:blipFill>
        <p:spPr>
          <a:xfrm>
            <a:off x="7082028" y="849360"/>
            <a:ext cx="5057801" cy="3394346"/>
          </a:xfrm>
          <a:prstGeom prst="rect">
            <a:avLst/>
          </a:prstGeom>
        </p:spPr>
      </p:pic>
      <p:pic>
        <p:nvPicPr>
          <p:cNvPr id="5" name="Picture 4">
            <a:extLst>
              <a:ext uri="{FF2B5EF4-FFF2-40B4-BE49-F238E27FC236}">
                <a16:creationId xmlns:a16="http://schemas.microsoft.com/office/drawing/2014/main" id="{A5E22FEC-8BF4-A055-B92A-84CBFB7986AF}"/>
              </a:ext>
            </a:extLst>
          </p:cNvPr>
          <p:cNvPicPr>
            <a:picLocks noChangeAspect="1"/>
          </p:cNvPicPr>
          <p:nvPr/>
        </p:nvPicPr>
        <p:blipFill>
          <a:blip r:embed="rId4"/>
          <a:stretch>
            <a:fillRect/>
          </a:stretch>
        </p:blipFill>
        <p:spPr>
          <a:xfrm>
            <a:off x="3794805" y="3367754"/>
            <a:ext cx="4850797" cy="3233865"/>
          </a:xfrm>
          <a:prstGeom prst="rect">
            <a:avLst/>
          </a:prstGeom>
        </p:spPr>
      </p:pic>
      <p:sp>
        <p:nvSpPr>
          <p:cNvPr id="242" name="Google Shape;242;p41"/>
          <p:cNvSpPr txBox="1">
            <a:spLocks noGrp="1"/>
          </p:cNvSpPr>
          <p:nvPr>
            <p:ph type="title"/>
          </p:nvPr>
        </p:nvSpPr>
        <p:spPr>
          <a:xfrm>
            <a:off x="389030" y="537006"/>
            <a:ext cx="6400800" cy="907600"/>
          </a:xfrm>
          <a:prstGeom prst="rect">
            <a:avLst/>
          </a:prstGeom>
        </p:spPr>
        <p:txBody>
          <a:bodyPr spcFirstLastPara="1" vert="horz" wrap="square" lIns="121900" tIns="121900" rIns="121900" bIns="121900" rtlCol="0" anchor="b" anchorCtr="0">
            <a:noAutofit/>
          </a:bodyPr>
          <a:lstStyle/>
          <a:p>
            <a:r>
              <a:rPr lang="en-GB">
                <a:solidFill>
                  <a:schemeClr val="accent1"/>
                </a:solidFill>
                <a:latin typeface="Bodoni MT" panose="02070603080606020203" pitchFamily="18" charset="77"/>
              </a:rPr>
              <a:t>Why Ganymede?</a:t>
            </a:r>
            <a:endParaRPr>
              <a:solidFill>
                <a:schemeClr val="accent1"/>
              </a:solidFill>
              <a:latin typeface="Bodoni MT" panose="02070603080606020203" pitchFamily="18" charset="77"/>
            </a:endParaRPr>
          </a:p>
        </p:txBody>
      </p:sp>
      <p:sp>
        <p:nvSpPr>
          <p:cNvPr id="243" name="Google Shape;243;p41"/>
          <p:cNvSpPr txBox="1">
            <a:spLocks noGrp="1"/>
          </p:cNvSpPr>
          <p:nvPr>
            <p:ph type="subTitle" idx="1"/>
          </p:nvPr>
        </p:nvSpPr>
        <p:spPr>
          <a:xfrm>
            <a:off x="389030" y="849360"/>
            <a:ext cx="9624317" cy="4235989"/>
          </a:xfrm>
          <a:prstGeom prst="rect">
            <a:avLst/>
          </a:prstGeom>
        </p:spPr>
        <p:txBody>
          <a:bodyPr spcFirstLastPara="1" vert="horz" wrap="square" lIns="121900" tIns="121900" rIns="121900" bIns="121900" rtlCol="0" anchor="ctr" anchorCtr="0">
            <a:noAutofit/>
          </a:bodyPr>
          <a:lstStyle/>
          <a:p>
            <a:pPr marL="342900" indent="-342900">
              <a:buFont typeface="Arial" panose="020B0604020202020204" pitchFamily="34" charset="0"/>
              <a:buChar char="•"/>
            </a:pPr>
            <a:r>
              <a:rPr lang="en-GB" sz="2800"/>
              <a:t>Largest Moon and satellite in the Solar System</a:t>
            </a:r>
          </a:p>
          <a:p>
            <a:pPr marL="342900" indent="-342900">
              <a:buFont typeface="Arial" panose="020B0604020202020204" pitchFamily="34" charset="0"/>
              <a:buChar char="•"/>
            </a:pPr>
            <a:r>
              <a:rPr lang="en-GB" sz="2800">
                <a:solidFill>
                  <a:schemeClr val="lt1"/>
                </a:solidFill>
              </a:rPr>
              <a:t>Only moon </a:t>
            </a:r>
            <a:r>
              <a:rPr lang="en-GB" sz="2800"/>
              <a:t>known to have a magnetic field</a:t>
            </a:r>
          </a:p>
          <a:p>
            <a:pPr marL="342900" indent="-342900">
              <a:buFont typeface="Arial" panose="020B0604020202020204" pitchFamily="34" charset="0"/>
              <a:buChar char="•"/>
            </a:pPr>
            <a:r>
              <a:rPr lang="en-GB" sz="2800">
                <a:solidFill>
                  <a:schemeClr val="lt1"/>
                </a:solidFill>
              </a:rPr>
              <a:t>Orbits Jupiter every 172 hours</a:t>
            </a:r>
          </a:p>
          <a:p>
            <a:pPr marL="342900" indent="-342900">
              <a:buFont typeface="Arial" panose="020B0604020202020204" pitchFamily="34" charset="0"/>
              <a:buChar char="•"/>
            </a:pPr>
            <a:r>
              <a:rPr lang="en-GB" sz="2800"/>
              <a:t>Composed equally of silicate rock and ice </a:t>
            </a:r>
          </a:p>
          <a:p>
            <a:pPr marL="342900" indent="-342900">
              <a:buFont typeface="Arial" panose="020B0604020202020204" pitchFamily="34" charset="0"/>
              <a:buChar char="•"/>
            </a:pPr>
            <a:r>
              <a:rPr lang="en-GB" sz="2800"/>
              <a:t>Daytime surface temperature of -113ºC </a:t>
            </a:r>
          </a:p>
          <a:p>
            <a:pPr marL="342900" indent="-342900">
              <a:buFont typeface="Arial" panose="020B0604020202020204" pitchFamily="34" charset="0"/>
              <a:buChar char="•"/>
            </a:pPr>
            <a:endParaRPr lang="en-GB"/>
          </a:p>
          <a:p>
            <a:pPr marL="342900" indent="-342900">
              <a:buFont typeface="Arial" panose="020B0604020202020204" pitchFamily="34" charset="0"/>
              <a:buChar char="•"/>
            </a:pPr>
            <a:endParaRPr lang="en-GB"/>
          </a:p>
          <a:p>
            <a:pPr marL="342900" indent="-342900">
              <a:buFont typeface="Arial" panose="020B0604020202020204" pitchFamily="34" charset="0"/>
              <a:buChar char="•"/>
            </a:pPr>
            <a:endParaRPr>
              <a:solidFill>
                <a:schemeClr val="lt1"/>
              </a:solidFill>
            </a:endParaRPr>
          </a:p>
        </p:txBody>
      </p:sp>
      <p:sp>
        <p:nvSpPr>
          <p:cNvPr id="2" name="Rectangle 1">
            <a:extLst>
              <a:ext uri="{FF2B5EF4-FFF2-40B4-BE49-F238E27FC236}">
                <a16:creationId xmlns:a16="http://schemas.microsoft.com/office/drawing/2014/main" id="{28C2FD92-91F8-E5FB-D3C5-FEE60B6E998B}"/>
              </a:ext>
            </a:extLst>
          </p:cNvPr>
          <p:cNvSpPr/>
          <p:nvPr/>
        </p:nvSpPr>
        <p:spPr>
          <a:xfrm>
            <a:off x="200167" y="187826"/>
            <a:ext cx="11791666" cy="6359857"/>
          </a:xfrm>
          <a:prstGeom prst="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a:extLst>
              <a:ext uri="{FF2B5EF4-FFF2-40B4-BE49-F238E27FC236}">
                <a16:creationId xmlns:a16="http://schemas.microsoft.com/office/drawing/2014/main" id="{A8D34596-3326-6CC8-6F99-F6275AE0DB56}"/>
              </a:ext>
            </a:extLst>
          </p:cNvPr>
          <p:cNvPicPr>
            <a:picLocks noChangeAspect="1"/>
          </p:cNvPicPr>
          <p:nvPr/>
        </p:nvPicPr>
        <p:blipFill>
          <a:blip r:embed="rId5"/>
          <a:stretch>
            <a:fillRect/>
          </a:stretch>
        </p:blipFill>
        <p:spPr>
          <a:xfrm>
            <a:off x="682759" y="3749041"/>
            <a:ext cx="3052770" cy="247129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241"/>
        <p:cNvGrpSpPr/>
        <p:nvPr/>
      </p:nvGrpSpPr>
      <p:grpSpPr>
        <a:xfrm>
          <a:off x="0" y="0"/>
          <a:ext cx="0" cy="0"/>
          <a:chOff x="0" y="0"/>
          <a:chExt cx="0" cy="0"/>
        </a:xfrm>
      </p:grpSpPr>
      <p:pic>
        <p:nvPicPr>
          <p:cNvPr id="3" name="Picture 2">
            <a:extLst>
              <a:ext uri="{FF2B5EF4-FFF2-40B4-BE49-F238E27FC236}">
                <a16:creationId xmlns:a16="http://schemas.microsoft.com/office/drawing/2014/main" id="{B48287B4-E914-E0F0-8D85-AA758B555450}"/>
              </a:ext>
            </a:extLst>
          </p:cNvPr>
          <p:cNvPicPr>
            <a:picLocks noChangeAspect="1"/>
          </p:cNvPicPr>
          <p:nvPr/>
        </p:nvPicPr>
        <p:blipFill>
          <a:blip r:embed="rId3"/>
          <a:stretch>
            <a:fillRect/>
          </a:stretch>
        </p:blipFill>
        <p:spPr>
          <a:xfrm>
            <a:off x="-409433" y="834439"/>
            <a:ext cx="6342226" cy="5311614"/>
          </a:xfrm>
          <a:prstGeom prst="rect">
            <a:avLst/>
          </a:prstGeom>
        </p:spPr>
      </p:pic>
      <p:sp>
        <p:nvSpPr>
          <p:cNvPr id="242" name="Google Shape;242;p41"/>
          <p:cNvSpPr txBox="1">
            <a:spLocks noGrp="1"/>
          </p:cNvSpPr>
          <p:nvPr>
            <p:ph type="title"/>
          </p:nvPr>
        </p:nvSpPr>
        <p:spPr>
          <a:xfrm>
            <a:off x="4913194" y="505285"/>
            <a:ext cx="6957284" cy="907600"/>
          </a:xfrm>
          <a:prstGeom prst="rect">
            <a:avLst/>
          </a:prstGeom>
        </p:spPr>
        <p:txBody>
          <a:bodyPr spcFirstLastPara="1" vert="horz" wrap="square" lIns="121900" tIns="121900" rIns="121900" bIns="121900" rtlCol="0" anchor="b" anchorCtr="0">
            <a:noAutofit/>
          </a:bodyPr>
          <a:lstStyle/>
          <a:p>
            <a:pPr algn="r"/>
            <a:r>
              <a:rPr lang="en-GB">
                <a:solidFill>
                  <a:schemeClr val="accent1"/>
                </a:solidFill>
                <a:latin typeface="Bodoni MT" panose="02070603080606020203" pitchFamily="18" charset="77"/>
              </a:rPr>
              <a:t>What data is out there?</a:t>
            </a:r>
            <a:endParaRPr>
              <a:solidFill>
                <a:schemeClr val="accent1"/>
              </a:solidFill>
              <a:latin typeface="Bodoni MT" panose="02070603080606020203" pitchFamily="18" charset="77"/>
            </a:endParaRPr>
          </a:p>
        </p:txBody>
      </p:sp>
      <p:sp>
        <p:nvSpPr>
          <p:cNvPr id="243" name="Google Shape;243;p41"/>
          <p:cNvSpPr txBox="1">
            <a:spLocks noGrp="1"/>
          </p:cNvSpPr>
          <p:nvPr>
            <p:ph type="subTitle" idx="1"/>
          </p:nvPr>
        </p:nvSpPr>
        <p:spPr>
          <a:xfrm>
            <a:off x="5128937" y="627776"/>
            <a:ext cx="6525798" cy="6042398"/>
          </a:xfrm>
          <a:prstGeom prst="rect">
            <a:avLst/>
          </a:prstGeom>
        </p:spPr>
        <p:txBody>
          <a:bodyPr spcFirstLastPara="1" vert="horz" wrap="square" lIns="121900" tIns="121900" rIns="121900" bIns="121900" rtlCol="0" anchor="ctr" anchorCtr="0">
            <a:noAutofit/>
          </a:bodyPr>
          <a:lstStyle/>
          <a:p>
            <a:br>
              <a:rPr lang="en-GB" sz="1800" i="0">
                <a:effectLst/>
              </a:rPr>
            </a:br>
            <a:endParaRPr lang="en-GB" sz="1800" i="0">
              <a:effectLst/>
            </a:endParaRPr>
          </a:p>
          <a:p>
            <a:r>
              <a:rPr lang="en-GB" sz="1800" i="0">
                <a:effectLst/>
              </a:rPr>
              <a:t>Many spacecrafts have completed flybys past Ganymede - Galileo, Pioneer 11 &amp; 12, Voyager 1 &amp; 2, New Horizons and Juno</a:t>
            </a:r>
            <a:endParaRPr lang="en-GB" sz="1800">
              <a:effectLst/>
            </a:endParaRPr>
          </a:p>
          <a:p>
            <a:r>
              <a:rPr lang="en-GB" sz="1800" i="0">
                <a:effectLst/>
              </a:rPr>
              <a:t>Galileo spacecraft (discovered Ganymede’s magnetic field in 1996) - data from nasa </a:t>
            </a:r>
            <a:endParaRPr lang="en-GB" sz="1800">
              <a:effectLst/>
            </a:endParaRPr>
          </a:p>
          <a:p>
            <a:r>
              <a:rPr lang="en-GB" sz="1800" i="0">
                <a:effectLst/>
              </a:rPr>
              <a:t>Pioneer 10 &amp; 11  (physical characteristics)</a:t>
            </a:r>
            <a:endParaRPr lang="en-GB" sz="1800">
              <a:effectLst/>
            </a:endParaRPr>
          </a:p>
          <a:p>
            <a:r>
              <a:rPr lang="en-GB" sz="1800" i="0">
                <a:effectLst/>
              </a:rPr>
              <a:t>Voyager 1 &amp; 2 (found Ganymede was bigger than Titan, Mercury and Pluto)</a:t>
            </a:r>
            <a:endParaRPr lang="en-GB" sz="1800">
              <a:effectLst/>
            </a:endParaRPr>
          </a:p>
          <a:p>
            <a:r>
              <a:rPr lang="en-GB" sz="1800" i="0">
                <a:effectLst/>
              </a:rPr>
              <a:t>New Horizons observed Ganymede from a far distance and topologically mapped the surface</a:t>
            </a:r>
            <a:endParaRPr lang="en-GB" sz="1800">
              <a:effectLst/>
            </a:endParaRPr>
          </a:p>
          <a:p>
            <a:r>
              <a:rPr lang="en-GB" sz="1800" i="0">
                <a:effectLst/>
              </a:rPr>
              <a:t>Juno also observed the surface and explored the craters and polar regions</a:t>
            </a:r>
            <a:endParaRPr lang="en-GB" sz="1800">
              <a:effectLst/>
            </a:endParaRPr>
          </a:p>
          <a:p>
            <a:pPr marL="0" indent="0"/>
            <a:endParaRPr lang="en-GB" sz="1800">
              <a:solidFill>
                <a:schemeClr val="lt1"/>
              </a:solidFill>
            </a:endParaRPr>
          </a:p>
          <a:p>
            <a:pPr marL="0" indent="0"/>
            <a:r>
              <a:rPr lang="en-GB" sz="1800" i="0">
                <a:effectLst/>
              </a:rPr>
              <a:t>Hubble space telescope found evidence of a thin oxygen atmosphere on the surface - icy surface. </a:t>
            </a:r>
            <a:endParaRPr lang="en-GB" sz="1800">
              <a:effectLst/>
            </a:endParaRPr>
          </a:p>
          <a:p>
            <a:pPr marL="0" indent="0"/>
            <a:endParaRPr lang="en-GB" sz="1800">
              <a:solidFill>
                <a:schemeClr val="lt1"/>
              </a:solidFill>
            </a:endParaRPr>
          </a:p>
        </p:txBody>
      </p:sp>
      <p:sp>
        <p:nvSpPr>
          <p:cNvPr id="2" name="Rectangle 1">
            <a:extLst>
              <a:ext uri="{FF2B5EF4-FFF2-40B4-BE49-F238E27FC236}">
                <a16:creationId xmlns:a16="http://schemas.microsoft.com/office/drawing/2014/main" id="{28C2FD92-91F8-E5FB-D3C5-FEE60B6E998B}"/>
              </a:ext>
            </a:extLst>
          </p:cNvPr>
          <p:cNvSpPr/>
          <p:nvPr/>
        </p:nvSpPr>
        <p:spPr>
          <a:xfrm>
            <a:off x="200167" y="187826"/>
            <a:ext cx="11791666" cy="6359857"/>
          </a:xfrm>
          <a:prstGeom prst="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2353045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241"/>
        <p:cNvGrpSpPr/>
        <p:nvPr/>
      </p:nvGrpSpPr>
      <p:grpSpPr>
        <a:xfrm>
          <a:off x="0" y="0"/>
          <a:ext cx="0" cy="0"/>
          <a:chOff x="0" y="0"/>
          <a:chExt cx="0" cy="0"/>
        </a:xfrm>
      </p:grpSpPr>
      <p:sp>
        <p:nvSpPr>
          <p:cNvPr id="242" name="Google Shape;242;p41"/>
          <p:cNvSpPr txBox="1">
            <a:spLocks noGrp="1"/>
          </p:cNvSpPr>
          <p:nvPr>
            <p:ph type="title"/>
          </p:nvPr>
        </p:nvSpPr>
        <p:spPr>
          <a:xfrm>
            <a:off x="466262" y="361006"/>
            <a:ext cx="7589691" cy="907600"/>
          </a:xfrm>
          <a:prstGeom prst="rect">
            <a:avLst/>
          </a:prstGeom>
        </p:spPr>
        <p:txBody>
          <a:bodyPr spcFirstLastPara="1" vert="horz" wrap="square" lIns="121900" tIns="121900" rIns="121900" bIns="121900" rtlCol="0" anchor="b" anchorCtr="0">
            <a:noAutofit/>
          </a:bodyPr>
          <a:lstStyle/>
          <a:p>
            <a:r>
              <a:rPr lang="en-GB" sz="4600">
                <a:solidFill>
                  <a:schemeClr val="accent1"/>
                </a:solidFill>
                <a:latin typeface="Bodoni MT" panose="02070603080606020203" pitchFamily="18" charset="77"/>
              </a:rPr>
              <a:t>How can we analyse this?</a:t>
            </a:r>
            <a:endParaRPr sz="4600">
              <a:solidFill>
                <a:schemeClr val="accent1"/>
              </a:solidFill>
              <a:latin typeface="Bodoni MT" panose="02070603080606020203" pitchFamily="18" charset="77"/>
            </a:endParaRPr>
          </a:p>
        </p:txBody>
      </p:sp>
      <p:sp>
        <p:nvSpPr>
          <p:cNvPr id="243" name="Google Shape;243;p41"/>
          <p:cNvSpPr txBox="1">
            <a:spLocks noGrp="1"/>
          </p:cNvSpPr>
          <p:nvPr>
            <p:ph type="subTitle" idx="1"/>
          </p:nvPr>
        </p:nvSpPr>
        <p:spPr>
          <a:xfrm>
            <a:off x="368289" y="1338341"/>
            <a:ext cx="6111184" cy="1212180"/>
          </a:xfrm>
          <a:prstGeom prst="rect">
            <a:avLst/>
          </a:prstGeom>
        </p:spPr>
        <p:txBody>
          <a:bodyPr spcFirstLastPara="1" vert="horz" wrap="square" lIns="121900" tIns="121900" rIns="121900" bIns="121900" rtlCol="0" anchor="ctr" anchorCtr="0">
            <a:noAutofit/>
          </a:bodyPr>
          <a:lstStyle/>
          <a:p>
            <a:pPr marL="342900" indent="-342900">
              <a:buChar char="•"/>
            </a:pPr>
            <a:r>
              <a:rPr lang="en-GB" sz="2400">
                <a:cs typeface="Calibri"/>
              </a:rPr>
              <a:t>Ganymede's magnetic field</a:t>
            </a:r>
          </a:p>
          <a:p>
            <a:pPr marL="342900" indent="-342900">
              <a:buClr>
                <a:srgbClr val="FFFFFF"/>
              </a:buClr>
              <a:buChar char="•"/>
            </a:pPr>
            <a:r>
              <a:rPr lang="en-GB" sz="2400">
                <a:cs typeface="Calibri"/>
              </a:rPr>
              <a:t>Simulation and approximations</a:t>
            </a:r>
          </a:p>
          <a:p>
            <a:pPr marL="342900" indent="-342900">
              <a:buClr>
                <a:srgbClr val="FFFFFF"/>
              </a:buClr>
              <a:buChar char="•"/>
            </a:pPr>
            <a:r>
              <a:rPr lang="en-GB" sz="2400">
                <a:cs typeface="Calibri"/>
              </a:rPr>
              <a:t>Programs that will be used</a:t>
            </a:r>
          </a:p>
        </p:txBody>
      </p:sp>
      <p:sp>
        <p:nvSpPr>
          <p:cNvPr id="2" name="Rectangle 1">
            <a:extLst>
              <a:ext uri="{FF2B5EF4-FFF2-40B4-BE49-F238E27FC236}">
                <a16:creationId xmlns:a16="http://schemas.microsoft.com/office/drawing/2014/main" id="{28C2FD92-91F8-E5FB-D3C5-FEE60B6E998B}"/>
              </a:ext>
            </a:extLst>
          </p:cNvPr>
          <p:cNvSpPr/>
          <p:nvPr/>
        </p:nvSpPr>
        <p:spPr>
          <a:xfrm>
            <a:off x="200167" y="187826"/>
            <a:ext cx="11791666" cy="6359857"/>
          </a:xfrm>
          <a:prstGeom prst="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 name="Picture 5" descr="Diagram, schematic&#10;&#10;Description automatically generated">
            <a:extLst>
              <a:ext uri="{FF2B5EF4-FFF2-40B4-BE49-F238E27FC236}">
                <a16:creationId xmlns:a16="http://schemas.microsoft.com/office/drawing/2014/main" id="{DD10786B-4B37-B749-92F6-10FDE531B5BB}"/>
              </a:ext>
            </a:extLst>
          </p:cNvPr>
          <p:cNvPicPr>
            <a:picLocks noChangeAspect="1"/>
          </p:cNvPicPr>
          <p:nvPr/>
        </p:nvPicPr>
        <p:blipFill>
          <a:blip r:embed="rId3"/>
          <a:stretch>
            <a:fillRect/>
          </a:stretch>
        </p:blipFill>
        <p:spPr>
          <a:xfrm>
            <a:off x="6732208" y="1641069"/>
            <a:ext cx="4920344" cy="4603958"/>
          </a:xfrm>
          <a:prstGeom prst="rect">
            <a:avLst/>
          </a:prstGeom>
        </p:spPr>
      </p:pic>
      <p:pic>
        <p:nvPicPr>
          <p:cNvPr id="6" name="Picture 6" descr="A picture containing text, outdoor object&#10;&#10;Description automatically generated">
            <a:extLst>
              <a:ext uri="{FF2B5EF4-FFF2-40B4-BE49-F238E27FC236}">
                <a16:creationId xmlns:a16="http://schemas.microsoft.com/office/drawing/2014/main" id="{546B9A16-0459-6D58-509C-A300A5D28841}"/>
              </a:ext>
            </a:extLst>
          </p:cNvPr>
          <p:cNvPicPr>
            <a:picLocks noChangeAspect="1"/>
          </p:cNvPicPr>
          <p:nvPr/>
        </p:nvPicPr>
        <p:blipFill>
          <a:blip r:embed="rId4"/>
          <a:stretch>
            <a:fillRect/>
          </a:stretch>
        </p:blipFill>
        <p:spPr>
          <a:xfrm>
            <a:off x="466876" y="2826808"/>
            <a:ext cx="6081485" cy="3417811"/>
          </a:xfrm>
          <a:prstGeom prst="rect">
            <a:avLst/>
          </a:prstGeom>
        </p:spPr>
      </p:pic>
    </p:spTree>
    <p:extLst>
      <p:ext uri="{BB962C8B-B14F-4D97-AF65-F5344CB8AC3E}">
        <p14:creationId xmlns:p14="http://schemas.microsoft.com/office/powerpoint/2010/main" val="36561768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241"/>
        <p:cNvGrpSpPr/>
        <p:nvPr/>
      </p:nvGrpSpPr>
      <p:grpSpPr>
        <a:xfrm>
          <a:off x="0" y="0"/>
          <a:ext cx="0" cy="0"/>
          <a:chOff x="0" y="0"/>
          <a:chExt cx="0" cy="0"/>
        </a:xfrm>
      </p:grpSpPr>
      <p:pic>
        <p:nvPicPr>
          <p:cNvPr id="7" name="Picture 7">
            <a:extLst>
              <a:ext uri="{FF2B5EF4-FFF2-40B4-BE49-F238E27FC236}">
                <a16:creationId xmlns:a16="http://schemas.microsoft.com/office/drawing/2014/main" id="{6133D509-A7C9-D7BA-A781-86DDBA08B35B}"/>
              </a:ext>
            </a:extLst>
          </p:cNvPr>
          <p:cNvPicPr>
            <a:picLocks noChangeAspect="1"/>
          </p:cNvPicPr>
          <p:nvPr/>
        </p:nvPicPr>
        <p:blipFill>
          <a:blip r:embed="rId3"/>
          <a:stretch>
            <a:fillRect/>
          </a:stretch>
        </p:blipFill>
        <p:spPr>
          <a:xfrm>
            <a:off x="2331631" y="1610521"/>
            <a:ext cx="3355910" cy="5207479"/>
          </a:xfrm>
          <a:prstGeom prst="rect">
            <a:avLst/>
          </a:prstGeom>
        </p:spPr>
      </p:pic>
      <p:pic>
        <p:nvPicPr>
          <p:cNvPr id="8" name="Picture 8">
            <a:extLst>
              <a:ext uri="{FF2B5EF4-FFF2-40B4-BE49-F238E27FC236}">
                <a16:creationId xmlns:a16="http://schemas.microsoft.com/office/drawing/2014/main" id="{8B9670D6-C4C2-658C-9196-99B0C2CC16EC}"/>
              </a:ext>
            </a:extLst>
          </p:cNvPr>
          <p:cNvPicPr>
            <a:picLocks noChangeAspect="1"/>
          </p:cNvPicPr>
          <p:nvPr/>
        </p:nvPicPr>
        <p:blipFill>
          <a:blip r:embed="rId4"/>
          <a:stretch>
            <a:fillRect/>
          </a:stretch>
        </p:blipFill>
        <p:spPr>
          <a:xfrm>
            <a:off x="438978" y="353412"/>
            <a:ext cx="2941414" cy="2860541"/>
          </a:xfrm>
          <a:prstGeom prst="rect">
            <a:avLst/>
          </a:prstGeom>
        </p:spPr>
      </p:pic>
      <p:sp>
        <p:nvSpPr>
          <p:cNvPr id="242" name="Google Shape;242;p41"/>
          <p:cNvSpPr txBox="1">
            <a:spLocks noGrp="1"/>
          </p:cNvSpPr>
          <p:nvPr>
            <p:ph type="title"/>
          </p:nvPr>
        </p:nvSpPr>
        <p:spPr>
          <a:xfrm>
            <a:off x="4274761" y="509122"/>
            <a:ext cx="7589691" cy="907600"/>
          </a:xfrm>
          <a:prstGeom prst="rect">
            <a:avLst/>
          </a:prstGeom>
        </p:spPr>
        <p:txBody>
          <a:bodyPr spcFirstLastPara="1" vert="horz" wrap="square" lIns="121900" tIns="121900" rIns="121900" bIns="121900" rtlCol="0" anchor="b" anchorCtr="0">
            <a:noAutofit/>
          </a:bodyPr>
          <a:lstStyle/>
          <a:p>
            <a:pPr algn="r"/>
            <a:r>
              <a:rPr lang="en-GB">
                <a:solidFill>
                  <a:schemeClr val="accent1"/>
                </a:solidFill>
                <a:latin typeface="Bodoni MT" panose="02070603080606020203" pitchFamily="18" charset="77"/>
              </a:rPr>
              <a:t>What might we find?</a:t>
            </a:r>
            <a:endParaRPr>
              <a:solidFill>
                <a:schemeClr val="accent1"/>
              </a:solidFill>
              <a:latin typeface="Bodoni MT" panose="02070603080606020203" pitchFamily="18" charset="77"/>
            </a:endParaRPr>
          </a:p>
        </p:txBody>
      </p:sp>
      <p:sp>
        <p:nvSpPr>
          <p:cNvPr id="243" name="Google Shape;243;p41"/>
          <p:cNvSpPr txBox="1">
            <a:spLocks noGrp="1"/>
          </p:cNvSpPr>
          <p:nvPr>
            <p:ph type="subTitle" idx="1"/>
          </p:nvPr>
        </p:nvSpPr>
        <p:spPr>
          <a:xfrm>
            <a:off x="5650161" y="999710"/>
            <a:ext cx="6210416" cy="4741230"/>
          </a:xfrm>
          <a:prstGeom prst="rect">
            <a:avLst/>
          </a:prstGeom>
        </p:spPr>
        <p:txBody>
          <a:bodyPr spcFirstLastPara="1" vert="horz" wrap="square" lIns="121900" tIns="121900" rIns="121900" bIns="121900" rtlCol="0" anchor="ctr" anchorCtr="0">
            <a:noAutofit/>
          </a:bodyPr>
          <a:lstStyle/>
          <a:p>
            <a:pPr marL="0" indent="0"/>
            <a:endParaRPr lang="en-GB" sz="2100">
              <a:cs typeface="Calibri"/>
            </a:endParaRPr>
          </a:p>
          <a:p>
            <a:pPr marL="0" indent="0"/>
            <a:r>
              <a:rPr lang="en-GB" sz="2100">
                <a:cs typeface="Calibri"/>
              </a:rPr>
              <a:t>How Ganymede's dynamo is possible? With a small core and no obvious heat source to cause liquification and then convection. Most likely comes from tidal heating. Moon squished by the gravity of Jupiter and the other moons.</a:t>
            </a:r>
          </a:p>
          <a:p>
            <a:pPr marL="0" indent="0"/>
            <a:endParaRPr lang="en-GB" sz="2100">
              <a:cs typeface="Calibri"/>
            </a:endParaRPr>
          </a:p>
          <a:p>
            <a:pPr marL="0" indent="0"/>
            <a:r>
              <a:rPr lang="en-GB" sz="2100">
                <a:cs typeface="Calibri"/>
              </a:rPr>
              <a:t>Surface separated into two regions meaning weathering on Ganymede's surface by plasma and energetic charged particles is not uniform. Could find that space weathering by electrons causes the brighter poles of Ganymede, as electron fluxes are likely to be more clearly separated between polar and equatorial regions. Aurora might be found.</a:t>
            </a:r>
          </a:p>
        </p:txBody>
      </p:sp>
      <p:sp>
        <p:nvSpPr>
          <p:cNvPr id="2" name="Rectangle 1">
            <a:extLst>
              <a:ext uri="{FF2B5EF4-FFF2-40B4-BE49-F238E27FC236}">
                <a16:creationId xmlns:a16="http://schemas.microsoft.com/office/drawing/2014/main" id="{28C2FD92-91F8-E5FB-D3C5-FEE60B6E998B}"/>
              </a:ext>
            </a:extLst>
          </p:cNvPr>
          <p:cNvSpPr/>
          <p:nvPr/>
        </p:nvSpPr>
        <p:spPr>
          <a:xfrm>
            <a:off x="200167" y="187826"/>
            <a:ext cx="11791666" cy="6359857"/>
          </a:xfrm>
          <a:prstGeom prst="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Google Shape;243;p41">
            <a:extLst>
              <a:ext uri="{FF2B5EF4-FFF2-40B4-BE49-F238E27FC236}">
                <a16:creationId xmlns:a16="http://schemas.microsoft.com/office/drawing/2014/main" id="{445F8575-30EB-BE7E-83ED-FDFA31A62227}"/>
              </a:ext>
            </a:extLst>
          </p:cNvPr>
          <p:cNvSpPr txBox="1">
            <a:spLocks/>
          </p:cNvSpPr>
          <p:nvPr/>
        </p:nvSpPr>
        <p:spPr>
          <a:xfrm>
            <a:off x="5644411" y="4257621"/>
            <a:ext cx="6009133" cy="3907344"/>
          </a:xfrm>
          <a:prstGeom prst="rect">
            <a:avLst/>
          </a:prstGeom>
        </p:spPr>
        <p:txBody>
          <a:bodyPr spcFirstLastPara="1" vert="horz" wrap="square" lIns="121900" tIns="121900" rIns="121900" bIns="121900" rtlCol="0" anchor="ctr" anchorCtr="0">
            <a:noAutofit/>
          </a:bodyPr>
          <a:lstStyle>
            <a:lvl1pPr marL="228600" lvl="0" indent="-228600" algn="l" defTabSz="914400" rtl="0" eaLnBrk="1" latinLnBrk="0" hangingPunct="1">
              <a:lnSpc>
                <a:spcPct val="100000"/>
              </a:lnSpc>
              <a:spcBef>
                <a:spcPts val="0"/>
              </a:spcBef>
              <a:spcAft>
                <a:spcPts val="0"/>
              </a:spcAft>
              <a:buClr>
                <a:schemeClr val="lt1"/>
              </a:buClr>
              <a:buSzPts val="1400"/>
              <a:buFont typeface="Arial" panose="020B0604020202020204" pitchFamily="34" charset="0"/>
              <a:buNone/>
              <a:defRPr sz="2133" kern="1200">
                <a:solidFill>
                  <a:schemeClr val="lt1"/>
                </a:solidFill>
                <a:latin typeface="+mn-lt"/>
                <a:ea typeface="+mn-ea"/>
                <a:cs typeface="+mn-cs"/>
              </a:defRPr>
            </a:lvl1pPr>
            <a:lvl2pPr marL="685800" lvl="1" indent="-228600" algn="ctr" defTabSz="914400" rtl="0" eaLnBrk="1" latinLnBrk="0" hangingPunct="1">
              <a:lnSpc>
                <a:spcPct val="100000"/>
              </a:lnSpc>
              <a:spcBef>
                <a:spcPts val="0"/>
              </a:spcBef>
              <a:spcAft>
                <a:spcPts val="0"/>
              </a:spcAft>
              <a:buClr>
                <a:schemeClr val="lt1"/>
              </a:buClr>
              <a:buSzPts val="1400"/>
              <a:buFont typeface="Arial" panose="020B0604020202020204" pitchFamily="34" charset="0"/>
              <a:buNone/>
              <a:defRPr sz="2400" kern="1200">
                <a:solidFill>
                  <a:schemeClr val="lt1"/>
                </a:solidFill>
                <a:latin typeface="+mn-lt"/>
                <a:ea typeface="+mn-ea"/>
                <a:cs typeface="+mn-cs"/>
              </a:defRPr>
            </a:lvl2pPr>
            <a:lvl3pPr marL="1143000" lvl="2" indent="-228600" algn="ctr" defTabSz="914400" rtl="0" eaLnBrk="1" latinLnBrk="0" hangingPunct="1">
              <a:lnSpc>
                <a:spcPct val="100000"/>
              </a:lnSpc>
              <a:spcBef>
                <a:spcPts val="2133"/>
              </a:spcBef>
              <a:spcAft>
                <a:spcPts val="0"/>
              </a:spcAft>
              <a:buClr>
                <a:schemeClr val="lt1"/>
              </a:buClr>
              <a:buSzPts val="1400"/>
              <a:buFont typeface="Arial" panose="020B0604020202020204" pitchFamily="34" charset="0"/>
              <a:buNone/>
              <a:defRPr sz="2000" kern="1200">
                <a:solidFill>
                  <a:schemeClr val="lt1"/>
                </a:solidFill>
                <a:latin typeface="+mn-lt"/>
                <a:ea typeface="+mn-ea"/>
                <a:cs typeface="+mn-cs"/>
              </a:defRPr>
            </a:lvl3pPr>
            <a:lvl4pPr marL="1600200" lvl="3" indent="-228600" algn="ctr" defTabSz="914400" rtl="0" eaLnBrk="1" latinLnBrk="0" hangingPunct="1">
              <a:lnSpc>
                <a:spcPct val="100000"/>
              </a:lnSpc>
              <a:spcBef>
                <a:spcPts val="2133"/>
              </a:spcBef>
              <a:spcAft>
                <a:spcPts val="0"/>
              </a:spcAft>
              <a:buClr>
                <a:schemeClr val="lt1"/>
              </a:buClr>
              <a:buSzPts val="1400"/>
              <a:buFont typeface="Arial" panose="020B0604020202020204" pitchFamily="34" charset="0"/>
              <a:buNone/>
              <a:defRPr sz="1800" kern="1200">
                <a:solidFill>
                  <a:schemeClr val="lt1"/>
                </a:solidFill>
                <a:latin typeface="+mn-lt"/>
                <a:ea typeface="+mn-ea"/>
                <a:cs typeface="+mn-cs"/>
              </a:defRPr>
            </a:lvl4pPr>
            <a:lvl5pPr marL="2057400" lvl="4" indent="-228600" algn="ctr" defTabSz="914400" rtl="0" eaLnBrk="1" latinLnBrk="0" hangingPunct="1">
              <a:lnSpc>
                <a:spcPct val="100000"/>
              </a:lnSpc>
              <a:spcBef>
                <a:spcPts val="2133"/>
              </a:spcBef>
              <a:spcAft>
                <a:spcPts val="0"/>
              </a:spcAft>
              <a:buClr>
                <a:schemeClr val="lt1"/>
              </a:buClr>
              <a:buSzPts val="1400"/>
              <a:buFont typeface="Arial" panose="020B0604020202020204" pitchFamily="34" charset="0"/>
              <a:buNone/>
              <a:defRPr sz="1800" kern="1200">
                <a:solidFill>
                  <a:schemeClr val="lt1"/>
                </a:solidFill>
                <a:latin typeface="+mn-lt"/>
                <a:ea typeface="+mn-ea"/>
                <a:cs typeface="+mn-cs"/>
              </a:defRPr>
            </a:lvl5pPr>
            <a:lvl6pPr marL="2514600" lvl="5" indent="-228600" algn="ctr" defTabSz="914400" rtl="0" eaLnBrk="1" latinLnBrk="0" hangingPunct="1">
              <a:lnSpc>
                <a:spcPct val="100000"/>
              </a:lnSpc>
              <a:spcBef>
                <a:spcPts val="2133"/>
              </a:spcBef>
              <a:spcAft>
                <a:spcPts val="0"/>
              </a:spcAft>
              <a:buClr>
                <a:schemeClr val="lt1"/>
              </a:buClr>
              <a:buSzPts val="1400"/>
              <a:buFont typeface="Arial" panose="020B0604020202020204" pitchFamily="34" charset="0"/>
              <a:buNone/>
              <a:defRPr sz="1800" kern="1200">
                <a:solidFill>
                  <a:schemeClr val="lt1"/>
                </a:solidFill>
                <a:latin typeface="+mn-lt"/>
                <a:ea typeface="+mn-ea"/>
                <a:cs typeface="+mn-cs"/>
              </a:defRPr>
            </a:lvl6pPr>
            <a:lvl7pPr marL="2971800" lvl="6" indent="-228600" algn="ctr" defTabSz="914400" rtl="0" eaLnBrk="1" latinLnBrk="0" hangingPunct="1">
              <a:lnSpc>
                <a:spcPct val="100000"/>
              </a:lnSpc>
              <a:spcBef>
                <a:spcPts val="2133"/>
              </a:spcBef>
              <a:spcAft>
                <a:spcPts val="0"/>
              </a:spcAft>
              <a:buClr>
                <a:schemeClr val="lt1"/>
              </a:buClr>
              <a:buSzPts val="1400"/>
              <a:buFont typeface="Arial" panose="020B0604020202020204" pitchFamily="34" charset="0"/>
              <a:buNone/>
              <a:defRPr sz="1800" kern="1200">
                <a:solidFill>
                  <a:schemeClr val="lt1"/>
                </a:solidFill>
                <a:latin typeface="+mn-lt"/>
                <a:ea typeface="+mn-ea"/>
                <a:cs typeface="+mn-cs"/>
              </a:defRPr>
            </a:lvl7pPr>
            <a:lvl8pPr marL="3429000" lvl="7" indent="-228600" algn="ctr" defTabSz="914400" rtl="0" eaLnBrk="1" latinLnBrk="0" hangingPunct="1">
              <a:lnSpc>
                <a:spcPct val="100000"/>
              </a:lnSpc>
              <a:spcBef>
                <a:spcPts val="2133"/>
              </a:spcBef>
              <a:spcAft>
                <a:spcPts val="0"/>
              </a:spcAft>
              <a:buClr>
                <a:schemeClr val="lt1"/>
              </a:buClr>
              <a:buSzPts val="1400"/>
              <a:buFont typeface="Arial" panose="020B0604020202020204" pitchFamily="34" charset="0"/>
              <a:buNone/>
              <a:defRPr sz="1800" kern="1200">
                <a:solidFill>
                  <a:schemeClr val="lt1"/>
                </a:solidFill>
                <a:latin typeface="+mn-lt"/>
                <a:ea typeface="+mn-ea"/>
                <a:cs typeface="+mn-cs"/>
              </a:defRPr>
            </a:lvl8pPr>
            <a:lvl9pPr marL="3886200" lvl="8" indent="-228600" algn="ctr" defTabSz="914400" rtl="0" eaLnBrk="1" latinLnBrk="0" hangingPunct="1">
              <a:lnSpc>
                <a:spcPct val="100000"/>
              </a:lnSpc>
              <a:spcBef>
                <a:spcPts val="2133"/>
              </a:spcBef>
              <a:spcAft>
                <a:spcPts val="2133"/>
              </a:spcAft>
              <a:buClr>
                <a:schemeClr val="lt1"/>
              </a:buClr>
              <a:buSzPts val="1400"/>
              <a:buFont typeface="Arial" panose="020B0604020202020204" pitchFamily="34" charset="0"/>
              <a:buNone/>
              <a:defRPr sz="1800" kern="1200">
                <a:solidFill>
                  <a:schemeClr val="lt1"/>
                </a:solidFill>
                <a:latin typeface="+mn-lt"/>
                <a:ea typeface="+mn-ea"/>
                <a:cs typeface="+mn-cs"/>
              </a:defRPr>
            </a:lvl9pPr>
          </a:lstStyle>
          <a:p>
            <a:pPr marL="0" indent="0"/>
            <a:r>
              <a:rPr lang="en-GB" sz="1200">
                <a:solidFill>
                  <a:schemeClr val="bg1"/>
                </a:solidFill>
                <a:ea typeface="+mn-lt"/>
                <a:cs typeface="+mn-lt"/>
              </a:rPr>
              <a:t>https://academic-oup-com.ezproxy.lancs.ac.uk/astrogeo/article/63/3/3.12/6586421</a:t>
            </a:r>
            <a:endParaRPr lang="en-GB" sz="1200">
              <a:solidFill>
                <a:schemeClr val="bg1"/>
              </a:solidFill>
              <a:cs typeface="Calibri"/>
            </a:endParaRPr>
          </a:p>
          <a:p>
            <a:pPr marL="0" indent="0"/>
            <a:r>
              <a:rPr lang="en-GB" sz="1200">
                <a:solidFill>
                  <a:schemeClr val="bg1"/>
                </a:solidFill>
                <a:ea typeface="+mn-lt"/>
                <a:cs typeface="+mn-lt"/>
              </a:rPr>
              <a:t>https://agupubs-onlinelibrary-wiley-com.ezproxy.lancs.ac.uk/doi/full/10.1029/2022JA030497</a:t>
            </a:r>
            <a:endParaRPr lang="en-GB" sz="1200">
              <a:solidFill>
                <a:schemeClr val="bg1"/>
              </a:solidFill>
              <a:cs typeface="Calibri"/>
            </a:endParaRPr>
          </a:p>
          <a:p>
            <a:pPr marL="0" indent="0"/>
            <a:endParaRPr lang="en-GB" sz="1800">
              <a:cs typeface="Calibri"/>
            </a:endParaRPr>
          </a:p>
        </p:txBody>
      </p:sp>
    </p:spTree>
    <p:extLst>
      <p:ext uri="{BB962C8B-B14F-4D97-AF65-F5344CB8AC3E}">
        <p14:creationId xmlns:p14="http://schemas.microsoft.com/office/powerpoint/2010/main" val="42530683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174"/>
        <p:cNvGrpSpPr/>
        <p:nvPr/>
      </p:nvGrpSpPr>
      <p:grpSpPr>
        <a:xfrm>
          <a:off x="0" y="0"/>
          <a:ext cx="0" cy="0"/>
          <a:chOff x="0" y="0"/>
          <a:chExt cx="0" cy="0"/>
        </a:xfrm>
      </p:grpSpPr>
      <p:pic>
        <p:nvPicPr>
          <p:cNvPr id="3" name="Picture 2">
            <a:extLst>
              <a:ext uri="{FF2B5EF4-FFF2-40B4-BE49-F238E27FC236}">
                <a16:creationId xmlns:a16="http://schemas.microsoft.com/office/drawing/2014/main" id="{EB08CB51-5E94-E8D5-69DC-0A1D9447E9A2}"/>
              </a:ext>
            </a:extLst>
          </p:cNvPr>
          <p:cNvPicPr>
            <a:picLocks noChangeAspect="1"/>
          </p:cNvPicPr>
          <p:nvPr/>
        </p:nvPicPr>
        <p:blipFill>
          <a:blip r:embed="rId3"/>
          <a:stretch>
            <a:fillRect/>
          </a:stretch>
        </p:blipFill>
        <p:spPr>
          <a:xfrm>
            <a:off x="7250942" y="565296"/>
            <a:ext cx="6621102" cy="5604914"/>
          </a:xfrm>
          <a:prstGeom prst="rect">
            <a:avLst/>
          </a:prstGeom>
        </p:spPr>
      </p:pic>
      <p:sp>
        <p:nvSpPr>
          <p:cNvPr id="17" name="Rectangle 16">
            <a:extLst>
              <a:ext uri="{FF2B5EF4-FFF2-40B4-BE49-F238E27FC236}">
                <a16:creationId xmlns:a16="http://schemas.microsoft.com/office/drawing/2014/main" id="{109E42E5-C9F8-669D-C88B-78D553CA1638}"/>
              </a:ext>
            </a:extLst>
          </p:cNvPr>
          <p:cNvSpPr/>
          <p:nvPr/>
        </p:nvSpPr>
        <p:spPr>
          <a:xfrm>
            <a:off x="200167" y="187826"/>
            <a:ext cx="11791666" cy="6359857"/>
          </a:xfrm>
          <a:prstGeom prst="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5" name="Google Shape;175;p37"/>
          <p:cNvSpPr txBox="1">
            <a:spLocks noGrp="1"/>
          </p:cNvSpPr>
          <p:nvPr>
            <p:ph type="ctrTitle"/>
          </p:nvPr>
        </p:nvSpPr>
        <p:spPr>
          <a:xfrm>
            <a:off x="200167" y="2147469"/>
            <a:ext cx="7457596" cy="2440569"/>
          </a:xfrm>
          <a:prstGeom prst="rect">
            <a:avLst/>
          </a:prstGeom>
        </p:spPr>
        <p:txBody>
          <a:bodyPr spcFirstLastPara="1" vert="horz" wrap="square" lIns="121900" tIns="121900" rIns="121900" bIns="121900" rtlCol="0" anchor="b" anchorCtr="0">
            <a:noAutofit/>
          </a:bodyPr>
          <a:lstStyle/>
          <a:p>
            <a:pPr>
              <a:spcBef>
                <a:spcPts val="0"/>
              </a:spcBef>
            </a:pPr>
            <a:r>
              <a:rPr lang="en-GB" sz="9600">
                <a:solidFill>
                  <a:schemeClr val="accent1"/>
                </a:solidFill>
                <a:latin typeface="Bodoni MT" panose="020F0502020204030204" pitchFamily="34" charset="0"/>
                <a:cs typeface="Bodoni MT" panose="020F0502020204030204" pitchFamily="34" charset="0"/>
              </a:rPr>
              <a:t>Thank you for listening!</a:t>
            </a:r>
            <a:endParaRPr sz="9600">
              <a:solidFill>
                <a:schemeClr val="accent1"/>
              </a:solidFill>
              <a:latin typeface="Bodoni MT" panose="020F0502020204030204" pitchFamily="34" charset="0"/>
              <a:cs typeface="Bodoni MT" panose="020F0502020204030204" pitchFamily="34" charset="0"/>
            </a:endParaRPr>
          </a:p>
        </p:txBody>
      </p:sp>
      <p:sp>
        <p:nvSpPr>
          <p:cNvPr id="2" name="Google Shape;175;p37">
            <a:extLst>
              <a:ext uri="{FF2B5EF4-FFF2-40B4-BE49-F238E27FC236}">
                <a16:creationId xmlns:a16="http://schemas.microsoft.com/office/drawing/2014/main" id="{F3ED531E-18BF-F43B-8436-E3A0B55E85CE}"/>
              </a:ext>
            </a:extLst>
          </p:cNvPr>
          <p:cNvSpPr txBox="1">
            <a:spLocks/>
          </p:cNvSpPr>
          <p:nvPr/>
        </p:nvSpPr>
        <p:spPr>
          <a:xfrm>
            <a:off x="200167" y="3061765"/>
            <a:ext cx="7209416" cy="2072800"/>
          </a:xfrm>
          <a:prstGeom prst="rect">
            <a:avLst/>
          </a:prstGeom>
        </p:spPr>
        <p:txBody>
          <a:bodyPr spcFirstLastPara="1" vert="horz" wrap="square" lIns="121900" tIns="121900" rIns="121900" bIns="121900" rtlCol="0" anchor="b"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spcBef>
                <a:spcPts val="0"/>
              </a:spcBef>
            </a:pPr>
            <a:r>
              <a:rPr lang="en-GB" sz="3000">
                <a:solidFill>
                  <a:schemeClr val="bg1"/>
                </a:solidFill>
                <a:latin typeface="+mn-lt"/>
                <a:cs typeface="Bodoni MT" panose="020F0502020204030204" pitchFamily="34" charset="0"/>
              </a:rPr>
              <a:t>Are there any questions?</a:t>
            </a:r>
          </a:p>
        </p:txBody>
      </p:sp>
    </p:spTree>
    <p:extLst>
      <p:ext uri="{BB962C8B-B14F-4D97-AF65-F5344CB8AC3E}">
        <p14:creationId xmlns:p14="http://schemas.microsoft.com/office/powerpoint/2010/main" val="69129337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DAAD340A8B94849B469B33948F79BCF" ma:contentTypeVersion="2" ma:contentTypeDescription="Create a new document." ma:contentTypeScope="" ma:versionID="af6b369001bdab95d2f1a1f93c1a4431">
  <xsd:schema xmlns:xsd="http://www.w3.org/2001/XMLSchema" xmlns:xs="http://www.w3.org/2001/XMLSchema" xmlns:p="http://schemas.microsoft.com/office/2006/metadata/properties" xmlns:ns2="5b599e51-948d-481e-93d0-bde26a3510f1" targetNamespace="http://schemas.microsoft.com/office/2006/metadata/properties" ma:root="true" ma:fieldsID="1cc2f8686d8f68577cb8410aa0e38389" ns2:_="">
    <xsd:import namespace="5b599e51-948d-481e-93d0-bde26a3510f1"/>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b599e51-948d-481e-93d0-bde26a3510f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8F5FFFA0-D738-4D08-B869-CBE4F8EBA347}">
  <ds:schemaRefs>
    <ds:schemaRef ds:uri="5b599e51-948d-481e-93d0-bde26a3510f1"/>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328CFD4E-63E6-496C-8B5B-983E40048598}">
  <ds:schemaRefs>
    <ds:schemaRef ds:uri="http://schemas.microsoft.com/sharepoint/v3/contenttype/forms"/>
  </ds:schemaRefs>
</ds:datastoreItem>
</file>

<file path=customXml/itemProps3.xml><?xml version="1.0" encoding="utf-8"?>
<ds:datastoreItem xmlns:ds="http://schemas.openxmlformats.org/officeDocument/2006/customXml" ds:itemID="{90C2DD60-18F8-4247-9ACD-D5BC5DE5C2DC}">
  <ds:schemaRefs>
    <ds:schemaRef ds:uri="5b599e51-948d-481e-93d0-bde26a3510f1"/>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7</Slides>
  <Notes>7</Notes>
  <HiddenSlides>0</HiddenSlides>
  <ScaleCrop>false</ScaleCrop>
  <HeadingPairs>
    <vt:vector size="4" baseType="variant">
      <vt:variant>
        <vt:lpstr>Theme</vt:lpstr>
      </vt:variant>
      <vt:variant>
        <vt:i4>1</vt:i4>
      </vt:variant>
      <vt:variant>
        <vt:lpstr>Slide Titles</vt:lpstr>
      </vt:variant>
      <vt:variant>
        <vt:i4>7</vt:i4>
      </vt:variant>
    </vt:vector>
  </HeadingPairs>
  <TitlesOfParts>
    <vt:vector size="8" baseType="lpstr">
      <vt:lpstr>Office Theme</vt:lpstr>
      <vt:lpstr>IMAGINE</vt:lpstr>
      <vt:lpstr>Ganymede-Jupiter interactions</vt:lpstr>
      <vt:lpstr>Why Ganymede?</vt:lpstr>
      <vt:lpstr>What data is out there?</vt:lpstr>
      <vt:lpstr>How can we analyse this?</vt:lpstr>
      <vt:lpstr>What might we find?</vt:lpstr>
      <vt:lpstr>Thank you for listening!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SPACE EXPLORATION IMAGINE</dc:title>
  <dc:creator>Bywood, Hannah (Student)</dc:creator>
  <cp:revision>1</cp:revision>
  <dcterms:created xsi:type="dcterms:W3CDTF">2023-01-22T11:23:13Z</dcterms:created>
  <dcterms:modified xsi:type="dcterms:W3CDTF">2023-01-26T13:08:35Z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0x0101005DAAD340A8B94849B469B33948F79BCF</vt:lpwstr>
  </property>
</Properties>
</file>